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56" r:id="rId3"/>
    <p:sldId id="257" r:id="rId4"/>
    <p:sldId id="265" r:id="rId5"/>
    <p:sldId id="295" r:id="rId6"/>
    <p:sldId id="319" r:id="rId7"/>
    <p:sldId id="289" r:id="rId8"/>
    <p:sldId id="266" r:id="rId9"/>
    <p:sldId id="262" r:id="rId10"/>
    <p:sldId id="318" r:id="rId11"/>
    <p:sldId id="286" r:id="rId12"/>
    <p:sldId id="321" r:id="rId13"/>
    <p:sldId id="308" r:id="rId14"/>
    <p:sldId id="328" r:id="rId15"/>
    <p:sldId id="312" r:id="rId16"/>
    <p:sldId id="315" r:id="rId17"/>
    <p:sldId id="316" r:id="rId18"/>
    <p:sldId id="269" r:id="rId19"/>
    <p:sldId id="322" r:id="rId20"/>
    <p:sldId id="299" r:id="rId21"/>
    <p:sldId id="307" r:id="rId22"/>
    <p:sldId id="302" r:id="rId23"/>
    <p:sldId id="324" r:id="rId24"/>
    <p:sldId id="325" r:id="rId25"/>
    <p:sldId id="326" r:id="rId26"/>
    <p:sldId id="327" r:id="rId27"/>
    <p:sldId id="329" r:id="rId28"/>
    <p:sldId id="277" r:id="rId29"/>
    <p:sldId id="274" r:id="rId30"/>
    <p:sldId id="297" r:id="rId31"/>
    <p:sldId id="294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39" r:id="rId41"/>
    <p:sldId id="340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56FBA7-78D7-4FF0-BB14-AE96FB39E7E0}">
          <p14:sldIdLst>
            <p14:sldId id="256"/>
          </p14:sldIdLst>
        </p14:section>
        <p14:section name="Untitled Section" id="{07CBCFE2-408D-4E4B-B120-725692ACC9E6}">
          <p14:sldIdLst>
            <p14:sldId id="257"/>
            <p14:sldId id="265"/>
            <p14:sldId id="295"/>
            <p14:sldId id="319"/>
            <p14:sldId id="289"/>
            <p14:sldId id="266"/>
            <p14:sldId id="262"/>
            <p14:sldId id="318"/>
            <p14:sldId id="286"/>
            <p14:sldId id="321"/>
            <p14:sldId id="308"/>
            <p14:sldId id="328"/>
            <p14:sldId id="312"/>
            <p14:sldId id="315"/>
            <p14:sldId id="316"/>
            <p14:sldId id="269"/>
            <p14:sldId id="322"/>
            <p14:sldId id="299"/>
            <p14:sldId id="307"/>
            <p14:sldId id="302"/>
            <p14:sldId id="324"/>
            <p14:sldId id="325"/>
            <p14:sldId id="326"/>
            <p14:sldId id="327"/>
            <p14:sldId id="329"/>
            <p14:sldId id="277"/>
            <p14:sldId id="274"/>
            <p14:sldId id="297"/>
            <p14:sldId id="294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0DA1E1"/>
    <a:srgbClr val="0C97D1"/>
    <a:srgbClr val="87D5F8"/>
    <a:srgbClr val="79D0F7"/>
    <a:srgbClr val="ACE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5" autoAdjust="0"/>
    <p:restoredTop sz="84029" autoAdjust="0"/>
  </p:normalViewPr>
  <p:slideViewPr>
    <p:cSldViewPr showGuides="1">
      <p:cViewPr>
        <p:scale>
          <a:sx n="96" d="100"/>
          <a:sy n="96" d="100"/>
        </p:scale>
        <p:origin x="-1260" y="-222"/>
      </p:cViewPr>
      <p:guideLst>
        <p:guide orient="horz" pos="216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1F6A12-5C12-43F4-AFBA-85EA6D45BC4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77DDA18-B769-4A16-B8CF-B8A6C1B1A522}" type="pres">
      <dgm:prSet presAssocID="{EB1F6A12-5C12-43F4-AFBA-85EA6D45BC45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05B7A1D-A99D-421F-9043-E0AB9AA8AEB6}" type="presOf" srcId="{EB1F6A12-5C12-43F4-AFBA-85EA6D45BC45}" destId="{677DDA18-B769-4A16-B8CF-B8A6C1B1A522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217E45E-C0AB-4271-9CB4-BCF5D36FC52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1D6249-0D8B-49A7-B89A-DA791292294E}">
      <dgm:prSet phldrT="[Text]" custT="1"/>
      <dgm:spPr>
        <a:solidFill>
          <a:srgbClr val="0DA1E1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sz="3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Operational Tests  of GUI</a:t>
          </a:r>
          <a:endParaRPr lang="en-US" sz="31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92295EC-04CE-4417-9AC2-A9617C501ED9}" type="parTrans" cxnId="{C92D7733-1CCF-4BC4-AD20-61145961C917}">
      <dgm:prSet/>
      <dgm:spPr/>
      <dgm:t>
        <a:bodyPr/>
        <a:lstStyle/>
        <a:p>
          <a:endParaRPr lang="en-US"/>
        </a:p>
      </dgm:t>
    </dgm:pt>
    <dgm:pt modelId="{FC93E9D1-05AF-4F97-90DD-E5C65FC85E5B}" type="sibTrans" cxnId="{C92D7733-1CCF-4BC4-AD20-61145961C917}">
      <dgm:prSet/>
      <dgm:spPr/>
      <dgm:t>
        <a:bodyPr/>
        <a:lstStyle/>
        <a:p>
          <a:endParaRPr lang="en-US"/>
        </a:p>
      </dgm:t>
    </dgm:pt>
    <dgm:pt modelId="{05F6D3C1-26FF-4A7C-89B6-247C19AC7B60}">
      <dgm:prSet phldrT="[Text]" custT="1"/>
      <dgm:spPr>
        <a:solidFill>
          <a:srgbClr val="0DA1E1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sz="3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Unit Tests</a:t>
          </a:r>
          <a:endParaRPr lang="en-US" sz="31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5E106F1-2C1D-4083-B532-AA60462FB4A0}" type="parTrans" cxnId="{5EEB291E-2623-4164-9967-D8EA6C18A0B6}">
      <dgm:prSet/>
      <dgm:spPr/>
      <dgm:t>
        <a:bodyPr/>
        <a:lstStyle/>
        <a:p>
          <a:endParaRPr lang="en-US"/>
        </a:p>
      </dgm:t>
    </dgm:pt>
    <dgm:pt modelId="{C2B24D42-4C0D-4FCE-A3B0-7DBDAE5BB461}" type="sibTrans" cxnId="{5EEB291E-2623-4164-9967-D8EA6C18A0B6}">
      <dgm:prSet/>
      <dgm:spPr/>
      <dgm:t>
        <a:bodyPr/>
        <a:lstStyle/>
        <a:p>
          <a:endParaRPr lang="en-US"/>
        </a:p>
      </dgm:t>
    </dgm:pt>
    <dgm:pt modelId="{A5375A99-3D66-4AD6-BCCE-3D4922EE5692}">
      <dgm:prSet custT="1"/>
      <dgm:spPr>
        <a:solidFill>
          <a:schemeClr val="bg1">
            <a:lumMod val="95000"/>
            <a:alpha val="90000"/>
          </a:schemeClr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sz="2100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Navigation to Points</a:t>
          </a:r>
          <a:endParaRPr lang="en-US" sz="2100" dirty="0">
            <a:solidFill>
              <a:schemeClr val="tx1">
                <a:lumMod val="85000"/>
                <a:lumOff val="1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597D85D-5714-4DA2-A81B-1C4B2854F369}" type="parTrans" cxnId="{3BBFB1F0-7D7F-44FB-B897-73AECD8FFFAB}">
      <dgm:prSet/>
      <dgm:spPr/>
      <dgm:t>
        <a:bodyPr/>
        <a:lstStyle/>
        <a:p>
          <a:endParaRPr lang="en-US"/>
        </a:p>
      </dgm:t>
    </dgm:pt>
    <dgm:pt modelId="{843B492A-1F7D-4191-8F73-B240C30CDDA0}" type="sibTrans" cxnId="{3BBFB1F0-7D7F-44FB-B897-73AECD8FFFAB}">
      <dgm:prSet/>
      <dgm:spPr/>
      <dgm:t>
        <a:bodyPr/>
        <a:lstStyle/>
        <a:p>
          <a:endParaRPr lang="en-US"/>
        </a:p>
      </dgm:t>
    </dgm:pt>
    <dgm:pt modelId="{9D562408-A0F6-42BF-ACC0-112635E57427}">
      <dgm:prSet custT="1"/>
      <dgm:spPr>
        <a:solidFill>
          <a:schemeClr val="bg1">
            <a:lumMod val="95000"/>
            <a:alpha val="90000"/>
          </a:schemeClr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sz="2100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File Management</a:t>
          </a:r>
          <a:endParaRPr lang="en-US" sz="2100" dirty="0">
            <a:solidFill>
              <a:schemeClr val="tx1">
                <a:lumMod val="85000"/>
                <a:lumOff val="1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0676FD1-AB38-4A26-9F86-BD10F6A3B41E}" type="parTrans" cxnId="{602495F4-C47F-4F2B-B324-7474F8E7EC48}">
      <dgm:prSet/>
      <dgm:spPr/>
      <dgm:t>
        <a:bodyPr/>
        <a:lstStyle/>
        <a:p>
          <a:endParaRPr lang="en-US"/>
        </a:p>
      </dgm:t>
    </dgm:pt>
    <dgm:pt modelId="{0B938B88-8004-4069-AEC8-087741B0E2C7}" type="sibTrans" cxnId="{602495F4-C47F-4F2B-B324-7474F8E7EC48}">
      <dgm:prSet/>
      <dgm:spPr/>
      <dgm:t>
        <a:bodyPr/>
        <a:lstStyle/>
        <a:p>
          <a:endParaRPr lang="en-US"/>
        </a:p>
      </dgm:t>
    </dgm:pt>
    <dgm:pt modelId="{7EBBA3FC-506B-4D23-ADAF-6AA2D9AF46E1}">
      <dgm:prSet custT="1"/>
      <dgm:spPr>
        <a:solidFill>
          <a:schemeClr val="bg1">
            <a:lumMod val="95000"/>
            <a:alpha val="90000"/>
          </a:schemeClr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sz="2100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Via Selection Module</a:t>
          </a:r>
          <a:endParaRPr lang="en-US" sz="2100" dirty="0">
            <a:solidFill>
              <a:schemeClr val="tx1">
                <a:lumMod val="85000"/>
                <a:lumOff val="1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0A01DC6-B64A-48A7-A254-9884D933FCC4}" type="parTrans" cxnId="{660C7EA1-4E3F-41B9-99AD-061C5072978B}">
      <dgm:prSet/>
      <dgm:spPr/>
      <dgm:t>
        <a:bodyPr/>
        <a:lstStyle/>
        <a:p>
          <a:endParaRPr lang="en-US"/>
        </a:p>
      </dgm:t>
    </dgm:pt>
    <dgm:pt modelId="{86D72ADE-8ADE-43C3-B55C-80DDBA164217}" type="sibTrans" cxnId="{660C7EA1-4E3F-41B9-99AD-061C5072978B}">
      <dgm:prSet/>
      <dgm:spPr/>
      <dgm:t>
        <a:bodyPr/>
        <a:lstStyle/>
        <a:p>
          <a:endParaRPr lang="en-US"/>
        </a:p>
      </dgm:t>
    </dgm:pt>
    <dgm:pt modelId="{276790C7-2D98-46F6-A925-DE6ECCE6DCF2}">
      <dgm:prSet custT="1"/>
      <dgm:spPr>
        <a:solidFill>
          <a:schemeClr val="bg1">
            <a:lumMod val="95000"/>
            <a:alpha val="90000"/>
          </a:schemeClr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sz="2100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File Selector Module</a:t>
          </a:r>
          <a:endParaRPr lang="en-US" sz="2100" dirty="0">
            <a:solidFill>
              <a:schemeClr val="tx1">
                <a:lumMod val="85000"/>
                <a:lumOff val="1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A7AA8C1-74A0-4003-A658-5A608D8A09C4}" type="parTrans" cxnId="{F0BD392B-DB91-4084-BBF8-A123322BB081}">
      <dgm:prSet/>
      <dgm:spPr/>
      <dgm:t>
        <a:bodyPr/>
        <a:lstStyle/>
        <a:p>
          <a:endParaRPr lang="en-US"/>
        </a:p>
      </dgm:t>
    </dgm:pt>
    <dgm:pt modelId="{B9A7BABE-4972-4656-BBFA-DA9151C913A4}" type="sibTrans" cxnId="{F0BD392B-DB91-4084-BBF8-A123322BB081}">
      <dgm:prSet/>
      <dgm:spPr/>
      <dgm:t>
        <a:bodyPr/>
        <a:lstStyle/>
        <a:p>
          <a:endParaRPr lang="en-US"/>
        </a:p>
      </dgm:t>
    </dgm:pt>
    <dgm:pt modelId="{56646234-84E9-48A9-A5ED-B6E3DFA370DD}">
      <dgm:prSet custT="1"/>
      <dgm:spPr>
        <a:solidFill>
          <a:schemeClr val="bg1">
            <a:lumMod val="95000"/>
            <a:alpha val="90000"/>
          </a:schemeClr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sz="2100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Embedded Communication Module</a:t>
          </a:r>
          <a:endParaRPr lang="en-US" sz="2100" dirty="0">
            <a:solidFill>
              <a:schemeClr val="tx1">
                <a:lumMod val="85000"/>
                <a:lumOff val="1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5C80F3-EC79-4065-A9B0-EE8B3970AF0E}" type="parTrans" cxnId="{FEAAB934-16E2-4A0B-A586-2591E8FE2A57}">
      <dgm:prSet/>
      <dgm:spPr/>
      <dgm:t>
        <a:bodyPr/>
        <a:lstStyle/>
        <a:p>
          <a:endParaRPr lang="en-US"/>
        </a:p>
      </dgm:t>
    </dgm:pt>
    <dgm:pt modelId="{C5028B41-7B19-4F5B-84B9-750A15AA2FA8}" type="sibTrans" cxnId="{FEAAB934-16E2-4A0B-A586-2591E8FE2A57}">
      <dgm:prSet/>
      <dgm:spPr/>
      <dgm:t>
        <a:bodyPr/>
        <a:lstStyle/>
        <a:p>
          <a:endParaRPr lang="en-US"/>
        </a:p>
      </dgm:t>
    </dgm:pt>
    <dgm:pt modelId="{87F17649-7955-4DF6-859C-999DBB86E256}" type="pres">
      <dgm:prSet presAssocID="{1217E45E-C0AB-4271-9CB4-BCF5D36FC5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E0E15-172A-4961-BAF0-A3F0D27A2974}" type="pres">
      <dgm:prSet presAssocID="{731D6249-0D8B-49A7-B89A-DA791292294E}" presName="composite" presStyleCnt="0"/>
      <dgm:spPr/>
    </dgm:pt>
    <dgm:pt modelId="{2F441C30-AF0A-4343-B49F-7171EAFF9A4E}" type="pres">
      <dgm:prSet presAssocID="{731D6249-0D8B-49A7-B89A-DA791292294E}" presName="parTx" presStyleLbl="alignNode1" presStyleIdx="0" presStyleCnt="2" custAng="0" custScaleX="1331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75D18B-A8D8-4FF8-B6B3-8448AC48C2C3}" type="pres">
      <dgm:prSet presAssocID="{731D6249-0D8B-49A7-B89A-DA791292294E}" presName="desTx" presStyleLbl="alignAccFollowNode1" presStyleIdx="0" presStyleCnt="2" custAng="0" custScaleX="133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D77922-3185-4883-B33F-EE7FA1208A78}" type="pres">
      <dgm:prSet presAssocID="{FC93E9D1-05AF-4F97-90DD-E5C65FC85E5B}" presName="space" presStyleCnt="0"/>
      <dgm:spPr/>
    </dgm:pt>
    <dgm:pt modelId="{C4E9113E-A97B-47F7-83C3-B19074B63433}" type="pres">
      <dgm:prSet presAssocID="{05F6D3C1-26FF-4A7C-89B6-247C19AC7B60}" presName="composite" presStyleCnt="0"/>
      <dgm:spPr/>
    </dgm:pt>
    <dgm:pt modelId="{0E8A44F8-4627-4A3C-B221-429E5D99BBE7}" type="pres">
      <dgm:prSet presAssocID="{05F6D3C1-26FF-4A7C-89B6-247C19AC7B60}" presName="parTx" presStyleLbl="alignNode1" presStyleIdx="1" presStyleCnt="2" custScaleX="1331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8E8FC-5FD2-45D1-9CB6-3C96262913CB}" type="pres">
      <dgm:prSet presAssocID="{05F6D3C1-26FF-4A7C-89B6-247C19AC7B60}" presName="desTx" presStyleLbl="alignAccFollowNode1" presStyleIdx="1" presStyleCnt="2" custScaleX="133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0C7EA1-4E3F-41B9-99AD-061C5072978B}" srcId="{05F6D3C1-26FF-4A7C-89B6-247C19AC7B60}" destId="{7EBBA3FC-506B-4D23-ADAF-6AA2D9AF46E1}" srcOrd="0" destOrd="0" parTransId="{90A01DC6-B64A-48A7-A254-9884D933FCC4}" sibTransId="{86D72ADE-8ADE-43C3-B55C-80DDBA164217}"/>
    <dgm:cxn modelId="{C4DEF25E-5594-4459-9DCF-BE4AC5A89075}" type="presOf" srcId="{A5375A99-3D66-4AD6-BCCE-3D4922EE5692}" destId="{6A75D18B-A8D8-4FF8-B6B3-8448AC48C2C3}" srcOrd="0" destOrd="0" presId="urn:microsoft.com/office/officeart/2005/8/layout/hList1"/>
    <dgm:cxn modelId="{3BBFB1F0-7D7F-44FB-B897-73AECD8FFFAB}" srcId="{731D6249-0D8B-49A7-B89A-DA791292294E}" destId="{A5375A99-3D66-4AD6-BCCE-3D4922EE5692}" srcOrd="0" destOrd="0" parTransId="{A597D85D-5714-4DA2-A81B-1C4B2854F369}" sibTransId="{843B492A-1F7D-4191-8F73-B240C30CDDA0}"/>
    <dgm:cxn modelId="{5EEB291E-2623-4164-9967-D8EA6C18A0B6}" srcId="{1217E45E-C0AB-4271-9CB4-BCF5D36FC52F}" destId="{05F6D3C1-26FF-4A7C-89B6-247C19AC7B60}" srcOrd="1" destOrd="0" parTransId="{55E106F1-2C1D-4083-B532-AA60462FB4A0}" sibTransId="{C2B24D42-4C0D-4FCE-A3B0-7DBDAE5BB461}"/>
    <dgm:cxn modelId="{FEAAB934-16E2-4A0B-A586-2591E8FE2A57}" srcId="{05F6D3C1-26FF-4A7C-89B6-247C19AC7B60}" destId="{56646234-84E9-48A9-A5ED-B6E3DFA370DD}" srcOrd="2" destOrd="0" parTransId="{F75C80F3-EC79-4065-A9B0-EE8B3970AF0E}" sibTransId="{C5028B41-7B19-4F5B-84B9-750A15AA2FA8}"/>
    <dgm:cxn modelId="{602495F4-C47F-4F2B-B324-7474F8E7EC48}" srcId="{731D6249-0D8B-49A7-B89A-DA791292294E}" destId="{9D562408-A0F6-42BF-ACC0-112635E57427}" srcOrd="1" destOrd="0" parTransId="{80676FD1-AB38-4A26-9F86-BD10F6A3B41E}" sibTransId="{0B938B88-8004-4069-AEC8-087741B0E2C7}"/>
    <dgm:cxn modelId="{C2B9F46B-4A2D-4F49-9ABF-289CB17B591A}" type="presOf" srcId="{276790C7-2D98-46F6-A925-DE6ECCE6DCF2}" destId="{B228E8FC-5FD2-45D1-9CB6-3C96262913CB}" srcOrd="0" destOrd="1" presId="urn:microsoft.com/office/officeart/2005/8/layout/hList1"/>
    <dgm:cxn modelId="{F0BD392B-DB91-4084-BBF8-A123322BB081}" srcId="{05F6D3C1-26FF-4A7C-89B6-247C19AC7B60}" destId="{276790C7-2D98-46F6-A925-DE6ECCE6DCF2}" srcOrd="1" destOrd="0" parTransId="{4A7AA8C1-74A0-4003-A658-5A608D8A09C4}" sibTransId="{B9A7BABE-4972-4656-BBFA-DA9151C913A4}"/>
    <dgm:cxn modelId="{7ACC5E40-BDC1-4004-BB0C-F2A9DD0DE9E8}" type="presOf" srcId="{7EBBA3FC-506B-4D23-ADAF-6AA2D9AF46E1}" destId="{B228E8FC-5FD2-45D1-9CB6-3C96262913CB}" srcOrd="0" destOrd="0" presId="urn:microsoft.com/office/officeart/2005/8/layout/hList1"/>
    <dgm:cxn modelId="{C92D7733-1CCF-4BC4-AD20-61145961C917}" srcId="{1217E45E-C0AB-4271-9CB4-BCF5D36FC52F}" destId="{731D6249-0D8B-49A7-B89A-DA791292294E}" srcOrd="0" destOrd="0" parTransId="{392295EC-04CE-4417-9AC2-A9617C501ED9}" sibTransId="{FC93E9D1-05AF-4F97-90DD-E5C65FC85E5B}"/>
    <dgm:cxn modelId="{FCF72937-15FB-4084-ABE4-AA2C41490695}" type="presOf" srcId="{9D562408-A0F6-42BF-ACC0-112635E57427}" destId="{6A75D18B-A8D8-4FF8-B6B3-8448AC48C2C3}" srcOrd="0" destOrd="1" presId="urn:microsoft.com/office/officeart/2005/8/layout/hList1"/>
    <dgm:cxn modelId="{768AA46B-668B-4E7F-8911-7642B139806B}" type="presOf" srcId="{1217E45E-C0AB-4271-9CB4-BCF5D36FC52F}" destId="{87F17649-7955-4DF6-859C-999DBB86E256}" srcOrd="0" destOrd="0" presId="urn:microsoft.com/office/officeart/2005/8/layout/hList1"/>
    <dgm:cxn modelId="{DD55AE5D-09F3-4436-AD91-D054F33B194A}" type="presOf" srcId="{731D6249-0D8B-49A7-B89A-DA791292294E}" destId="{2F441C30-AF0A-4343-B49F-7171EAFF9A4E}" srcOrd="0" destOrd="0" presId="urn:microsoft.com/office/officeart/2005/8/layout/hList1"/>
    <dgm:cxn modelId="{A0FD3F58-3506-4CA9-907A-9AA2B3F4CB9B}" type="presOf" srcId="{56646234-84E9-48A9-A5ED-B6E3DFA370DD}" destId="{B228E8FC-5FD2-45D1-9CB6-3C96262913CB}" srcOrd="0" destOrd="2" presId="urn:microsoft.com/office/officeart/2005/8/layout/hList1"/>
    <dgm:cxn modelId="{7BF6093C-D324-4CF7-8191-951E8A98752B}" type="presOf" srcId="{05F6D3C1-26FF-4A7C-89B6-247C19AC7B60}" destId="{0E8A44F8-4627-4A3C-B221-429E5D99BBE7}" srcOrd="0" destOrd="0" presId="urn:microsoft.com/office/officeart/2005/8/layout/hList1"/>
    <dgm:cxn modelId="{F9FC8613-B96A-4586-8A2C-3008EE2030B8}" type="presParOf" srcId="{87F17649-7955-4DF6-859C-999DBB86E256}" destId="{08EE0E15-172A-4961-BAF0-A3F0D27A2974}" srcOrd="0" destOrd="0" presId="urn:microsoft.com/office/officeart/2005/8/layout/hList1"/>
    <dgm:cxn modelId="{F97BB354-A9C2-484D-96D9-14A5FDC30FB8}" type="presParOf" srcId="{08EE0E15-172A-4961-BAF0-A3F0D27A2974}" destId="{2F441C30-AF0A-4343-B49F-7171EAFF9A4E}" srcOrd="0" destOrd="0" presId="urn:microsoft.com/office/officeart/2005/8/layout/hList1"/>
    <dgm:cxn modelId="{2A324970-89EB-41ED-AFAC-782DD2FE98F7}" type="presParOf" srcId="{08EE0E15-172A-4961-BAF0-A3F0D27A2974}" destId="{6A75D18B-A8D8-4FF8-B6B3-8448AC48C2C3}" srcOrd="1" destOrd="0" presId="urn:microsoft.com/office/officeart/2005/8/layout/hList1"/>
    <dgm:cxn modelId="{62BD109A-DDE8-4D91-A4A2-D1573103F557}" type="presParOf" srcId="{87F17649-7955-4DF6-859C-999DBB86E256}" destId="{F1D77922-3185-4883-B33F-EE7FA1208A78}" srcOrd="1" destOrd="0" presId="urn:microsoft.com/office/officeart/2005/8/layout/hList1"/>
    <dgm:cxn modelId="{635145D7-AA0B-4A6A-8AE7-63E79C0B6009}" type="presParOf" srcId="{87F17649-7955-4DF6-859C-999DBB86E256}" destId="{C4E9113E-A97B-47F7-83C3-B19074B63433}" srcOrd="2" destOrd="0" presId="urn:microsoft.com/office/officeart/2005/8/layout/hList1"/>
    <dgm:cxn modelId="{0774A108-F837-44A0-BF5E-EEF811C56095}" type="presParOf" srcId="{C4E9113E-A97B-47F7-83C3-B19074B63433}" destId="{0E8A44F8-4627-4A3C-B221-429E5D99BBE7}" srcOrd="0" destOrd="0" presId="urn:microsoft.com/office/officeart/2005/8/layout/hList1"/>
    <dgm:cxn modelId="{C3FDBC56-6782-4708-B92F-F6CE6D09833B}" type="presParOf" srcId="{C4E9113E-A97B-47F7-83C3-B19074B63433}" destId="{B228E8FC-5FD2-45D1-9CB6-3C96262913C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01CE65-55A6-4041-999F-23AEF4B78BA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7D1700-96A8-4584-B4A6-496DF62F3141}">
      <dgm:prSet phldrT="[Text]" custT="1"/>
      <dgm:spPr>
        <a:solidFill>
          <a:srgbClr val="0C97D1"/>
        </a:solidFill>
        <a:ln>
          <a:solidFill>
            <a:srgbClr val="0C97D1"/>
          </a:solidFill>
        </a:ln>
      </dgm:spPr>
      <dgm:t>
        <a:bodyPr/>
        <a:lstStyle/>
        <a:p>
          <a:r>
            <a:rPr lang="en-US" sz="1600" b="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Problem Statement</a:t>
          </a:r>
          <a:endParaRPr lang="en-US" sz="1600" b="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443CB48-C38E-495F-9BD8-4525781A7523}" type="parTrans" cxnId="{5C8CFDB8-C375-4E0D-9180-9048E8336281}">
      <dgm:prSet/>
      <dgm:spPr/>
      <dgm:t>
        <a:bodyPr/>
        <a:lstStyle/>
        <a:p>
          <a:endParaRPr lang="en-US"/>
        </a:p>
      </dgm:t>
    </dgm:pt>
    <dgm:pt modelId="{A51619D8-6D48-4EF2-85DE-035B0E7BA2D2}" type="sibTrans" cxnId="{5C8CFDB8-C375-4E0D-9180-9048E8336281}">
      <dgm:prSet/>
      <dgm:spPr/>
      <dgm:t>
        <a:bodyPr/>
        <a:lstStyle/>
        <a:p>
          <a:endParaRPr lang="en-US"/>
        </a:p>
      </dgm:t>
    </dgm:pt>
    <dgm:pt modelId="{61F25093-FA46-4272-A510-DEB9AB759E52}">
      <dgm:prSet phldrT="[Text]"/>
      <dgm:spPr>
        <a:ln>
          <a:solidFill>
            <a:srgbClr val="0C97D1"/>
          </a:solidFill>
        </a:ln>
      </dgm:spPr>
      <dgm:t>
        <a:bodyPr/>
        <a:lstStyle/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Background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150924A-EDEB-4B30-A210-FBE61401D905}" type="parTrans" cxnId="{FFE2767A-FC7D-4681-83CE-B2E9AF42BC53}">
      <dgm:prSet/>
      <dgm:spPr/>
      <dgm:t>
        <a:bodyPr/>
        <a:lstStyle/>
        <a:p>
          <a:endParaRPr lang="en-US"/>
        </a:p>
      </dgm:t>
    </dgm:pt>
    <dgm:pt modelId="{1DFD7A26-9C28-46FA-9715-0B5E86D3F12D}" type="sibTrans" cxnId="{FFE2767A-FC7D-4681-83CE-B2E9AF42BC53}">
      <dgm:prSet/>
      <dgm:spPr/>
      <dgm:t>
        <a:bodyPr/>
        <a:lstStyle/>
        <a:p>
          <a:endParaRPr lang="en-US"/>
        </a:p>
      </dgm:t>
    </dgm:pt>
    <dgm:pt modelId="{75518980-9163-4473-A993-97738DA71D06}">
      <dgm:prSet phldrT="[Text]" custT="1"/>
      <dgm:spPr>
        <a:solidFill>
          <a:srgbClr val="0C97D1"/>
        </a:solidFill>
        <a:ln>
          <a:solidFill>
            <a:srgbClr val="0C97D1"/>
          </a:solidFill>
        </a:ln>
      </dgm:spPr>
      <dgm:t>
        <a:bodyPr/>
        <a:lstStyle/>
        <a:p>
          <a:r>
            <a:rPr lang="en-US" sz="1600" b="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System Overview</a:t>
          </a:r>
          <a:endParaRPr lang="en-US" sz="1600" b="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3D8E598-B835-44F6-AB2C-2F77ECA1FF90}" type="parTrans" cxnId="{81696807-D0FC-4B71-9D77-3978F23876E6}">
      <dgm:prSet/>
      <dgm:spPr/>
      <dgm:t>
        <a:bodyPr/>
        <a:lstStyle/>
        <a:p>
          <a:endParaRPr lang="en-US"/>
        </a:p>
      </dgm:t>
    </dgm:pt>
    <dgm:pt modelId="{FF343F5C-1C2D-40BF-A68A-67A0ED86563D}" type="sibTrans" cxnId="{81696807-D0FC-4B71-9D77-3978F23876E6}">
      <dgm:prSet/>
      <dgm:spPr/>
      <dgm:t>
        <a:bodyPr/>
        <a:lstStyle/>
        <a:p>
          <a:endParaRPr lang="en-US"/>
        </a:p>
      </dgm:t>
    </dgm:pt>
    <dgm:pt modelId="{E289FFBE-2C0D-444C-A757-07F68E738C35}">
      <dgm:prSet phldrT="[Text]"/>
      <dgm:spPr>
        <a:ln>
          <a:solidFill>
            <a:srgbClr val="0C97D1"/>
          </a:solidFill>
        </a:ln>
      </dgm:spPr>
      <dgm:t>
        <a:bodyPr/>
        <a:lstStyle/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Concept Sketch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55CF857-72B4-49F3-94A7-E8F2754603E1}" type="parTrans" cxnId="{212382EA-2650-47EF-9650-22D8CF27689B}">
      <dgm:prSet/>
      <dgm:spPr/>
      <dgm:t>
        <a:bodyPr/>
        <a:lstStyle/>
        <a:p>
          <a:endParaRPr lang="en-US"/>
        </a:p>
      </dgm:t>
    </dgm:pt>
    <dgm:pt modelId="{FBCB63FA-9375-4DCD-92B8-452BC7EF3815}" type="sibTrans" cxnId="{212382EA-2650-47EF-9650-22D8CF27689B}">
      <dgm:prSet/>
      <dgm:spPr/>
      <dgm:t>
        <a:bodyPr/>
        <a:lstStyle/>
        <a:p>
          <a:endParaRPr lang="en-US"/>
        </a:p>
      </dgm:t>
    </dgm:pt>
    <dgm:pt modelId="{2ED829FD-E3C6-4474-AD42-5EF38DE63053}">
      <dgm:prSet phldrT="[Text]" custT="1"/>
      <dgm:spPr>
        <a:solidFill>
          <a:srgbClr val="0C97D1"/>
        </a:solidFill>
        <a:ln>
          <a:solidFill>
            <a:srgbClr val="0C97D1"/>
          </a:solidFill>
        </a:ln>
      </dgm:spPr>
      <dgm:t>
        <a:bodyPr/>
        <a:lstStyle/>
        <a:p>
          <a:r>
            <a:rPr lang="en-US" sz="1600" b="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Technical Challenges</a:t>
          </a:r>
          <a:endParaRPr lang="en-US" sz="1600" b="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3E2B523-5656-4859-9BAC-0F8A1B5FAAD4}" type="parTrans" cxnId="{B9D2375C-106F-495C-BB0E-54664DC8A199}">
      <dgm:prSet/>
      <dgm:spPr/>
      <dgm:t>
        <a:bodyPr/>
        <a:lstStyle/>
        <a:p>
          <a:endParaRPr lang="en-US"/>
        </a:p>
      </dgm:t>
    </dgm:pt>
    <dgm:pt modelId="{CA1F6786-7E65-4969-87F1-840DBEC2C04F}" type="sibTrans" cxnId="{B9D2375C-106F-495C-BB0E-54664DC8A199}">
      <dgm:prSet/>
      <dgm:spPr/>
      <dgm:t>
        <a:bodyPr/>
        <a:lstStyle/>
        <a:p>
          <a:endParaRPr lang="en-US"/>
        </a:p>
      </dgm:t>
    </dgm:pt>
    <dgm:pt modelId="{04CC4872-836E-492E-9CDD-8D70F515DC5D}">
      <dgm:prSet phldrT="[Text]"/>
      <dgm:spPr>
        <a:ln>
          <a:solidFill>
            <a:srgbClr val="0C97D1"/>
          </a:solidFill>
        </a:ln>
      </dgm:spPr>
      <dgm:t>
        <a:bodyPr/>
        <a:lstStyle/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Motor Issues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0BBFE91-BC06-484E-9459-C73ED9058B97}" type="parTrans" cxnId="{2FD80EF6-EB83-4A2D-87E9-DD128D109704}">
      <dgm:prSet/>
      <dgm:spPr/>
      <dgm:t>
        <a:bodyPr/>
        <a:lstStyle/>
        <a:p>
          <a:endParaRPr lang="en-US"/>
        </a:p>
      </dgm:t>
    </dgm:pt>
    <dgm:pt modelId="{36C4FAF3-21EF-4B16-B125-3A215E53859B}" type="sibTrans" cxnId="{2FD80EF6-EB83-4A2D-87E9-DD128D109704}">
      <dgm:prSet/>
      <dgm:spPr/>
      <dgm:t>
        <a:bodyPr/>
        <a:lstStyle/>
        <a:p>
          <a:endParaRPr lang="en-US"/>
        </a:p>
      </dgm:t>
    </dgm:pt>
    <dgm:pt modelId="{511D4387-D526-4D4A-B66D-73897B57C428}">
      <dgm:prSet phldrT="[Text]"/>
      <dgm:spPr>
        <a:ln>
          <a:solidFill>
            <a:srgbClr val="0C97D1"/>
          </a:solidFill>
        </a:ln>
      </dgm:spPr>
      <dgm:t>
        <a:bodyPr/>
        <a:lstStyle/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Calibration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AC1A4D0-1D9E-40E8-BF68-F50ED9BCEA80}" type="parTrans" cxnId="{17E0F028-FC34-4C65-9EFB-F944652B966D}">
      <dgm:prSet/>
      <dgm:spPr/>
      <dgm:t>
        <a:bodyPr/>
        <a:lstStyle/>
        <a:p>
          <a:endParaRPr lang="en-US"/>
        </a:p>
      </dgm:t>
    </dgm:pt>
    <dgm:pt modelId="{591AC5FC-4CD1-4DCD-A5F7-9F41D352E0E8}" type="sibTrans" cxnId="{17E0F028-FC34-4C65-9EFB-F944652B966D}">
      <dgm:prSet/>
      <dgm:spPr/>
      <dgm:t>
        <a:bodyPr/>
        <a:lstStyle/>
        <a:p>
          <a:endParaRPr lang="en-US"/>
        </a:p>
      </dgm:t>
    </dgm:pt>
    <dgm:pt modelId="{28486F82-CB4B-4430-9539-04CD4415C54E}">
      <dgm:prSet phldrT="[Text]"/>
      <dgm:spPr>
        <a:ln>
          <a:solidFill>
            <a:srgbClr val="0C97D1"/>
          </a:solidFill>
        </a:ln>
      </dgm:spPr>
      <dgm:t>
        <a:bodyPr/>
        <a:lstStyle/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Requirements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9B1A242-1ABA-4ECE-A67D-3EF8DC8A80C3}" type="parTrans" cxnId="{D75521E3-6A0D-421C-BC96-A65B59A5A2A6}">
      <dgm:prSet/>
      <dgm:spPr/>
      <dgm:t>
        <a:bodyPr/>
        <a:lstStyle/>
        <a:p>
          <a:endParaRPr lang="en-US"/>
        </a:p>
      </dgm:t>
    </dgm:pt>
    <dgm:pt modelId="{137083CA-8FCC-4178-BBB7-A87C526803C3}" type="sibTrans" cxnId="{D75521E3-6A0D-421C-BC96-A65B59A5A2A6}">
      <dgm:prSet/>
      <dgm:spPr/>
      <dgm:t>
        <a:bodyPr/>
        <a:lstStyle/>
        <a:p>
          <a:endParaRPr lang="en-US"/>
        </a:p>
      </dgm:t>
    </dgm:pt>
    <dgm:pt modelId="{3E381002-BBE1-4A4F-926A-BE013E8DE1E4}">
      <dgm:prSet phldrT="[Text]" custT="1"/>
      <dgm:spPr>
        <a:solidFill>
          <a:srgbClr val="0C97D1"/>
        </a:solidFill>
        <a:ln>
          <a:solidFill>
            <a:srgbClr val="0C97D1"/>
          </a:solidFill>
        </a:ln>
      </dgm:spPr>
      <dgm:t>
        <a:bodyPr/>
        <a:lstStyle/>
        <a:p>
          <a:r>
            <a:rPr lang="en-US" sz="1600" b="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Test Results</a:t>
          </a:r>
          <a:endParaRPr lang="en-US" sz="1600" b="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C9AC83A-693A-42B9-8B6B-F2E9075EBC0E}" type="parTrans" cxnId="{940D36E4-71E3-4C33-A44D-1BA3AB7F2759}">
      <dgm:prSet/>
      <dgm:spPr/>
      <dgm:t>
        <a:bodyPr/>
        <a:lstStyle/>
        <a:p>
          <a:endParaRPr lang="en-US"/>
        </a:p>
      </dgm:t>
    </dgm:pt>
    <dgm:pt modelId="{3181EF9B-385A-4E66-94ED-43F3245B1687}" type="sibTrans" cxnId="{940D36E4-71E3-4C33-A44D-1BA3AB7F2759}">
      <dgm:prSet/>
      <dgm:spPr/>
      <dgm:t>
        <a:bodyPr/>
        <a:lstStyle/>
        <a:p>
          <a:endParaRPr lang="en-US"/>
        </a:p>
      </dgm:t>
    </dgm:pt>
    <dgm:pt modelId="{27B66254-7487-4042-9966-CA87DA171961}">
      <dgm:prSet phldrT="[Text]"/>
      <dgm:spPr>
        <a:ln>
          <a:solidFill>
            <a:srgbClr val="0C97D1"/>
          </a:solidFill>
        </a:ln>
      </dgm:spPr>
      <dgm:t>
        <a:bodyPr/>
        <a:lstStyle/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Functional Testing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C05AE98-73AA-427C-8EAA-D16B198DD42F}" type="parTrans" cxnId="{01D1945A-D300-45DD-8C3E-A9868C16B9F1}">
      <dgm:prSet/>
      <dgm:spPr/>
      <dgm:t>
        <a:bodyPr/>
        <a:lstStyle/>
        <a:p>
          <a:endParaRPr lang="en-US"/>
        </a:p>
      </dgm:t>
    </dgm:pt>
    <dgm:pt modelId="{EC04046C-03C5-43FC-BCA0-3FC8B7E6E01A}" type="sibTrans" cxnId="{01D1945A-D300-45DD-8C3E-A9868C16B9F1}">
      <dgm:prSet/>
      <dgm:spPr/>
      <dgm:t>
        <a:bodyPr/>
        <a:lstStyle/>
        <a:p>
          <a:endParaRPr lang="en-US"/>
        </a:p>
      </dgm:t>
    </dgm:pt>
    <dgm:pt modelId="{CB7F492D-2B66-4A61-8D38-6517A483184F}">
      <dgm:prSet phldrT="[Text]" custT="1"/>
      <dgm:spPr>
        <a:solidFill>
          <a:srgbClr val="0C97D1"/>
        </a:solidFill>
        <a:ln>
          <a:solidFill>
            <a:srgbClr val="0C97D1"/>
          </a:solidFill>
        </a:ln>
      </dgm:spPr>
      <dgm:t>
        <a:bodyPr/>
        <a:lstStyle/>
        <a:p>
          <a:r>
            <a:rPr lang="en-U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Project Management</a:t>
          </a:r>
          <a:endParaRPr lang="en-US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7654C7E-212F-4752-A52A-4614862D8596}" type="parTrans" cxnId="{8E3208F5-63E2-48E1-A648-64BE243E1B95}">
      <dgm:prSet/>
      <dgm:spPr/>
      <dgm:t>
        <a:bodyPr/>
        <a:lstStyle/>
        <a:p>
          <a:endParaRPr lang="en-US"/>
        </a:p>
      </dgm:t>
    </dgm:pt>
    <dgm:pt modelId="{2B2C30AA-0068-4D05-94AF-9B4E415C1AEE}" type="sibTrans" cxnId="{8E3208F5-63E2-48E1-A648-64BE243E1B95}">
      <dgm:prSet/>
      <dgm:spPr/>
      <dgm:t>
        <a:bodyPr/>
        <a:lstStyle/>
        <a:p>
          <a:endParaRPr lang="en-US"/>
        </a:p>
      </dgm:t>
    </dgm:pt>
    <dgm:pt modelId="{54E059DB-00FF-4861-9228-A30DF7410501}">
      <dgm:prSet phldrT="[Text]"/>
      <dgm:spPr>
        <a:ln>
          <a:solidFill>
            <a:srgbClr val="0C97D1"/>
          </a:solidFill>
        </a:ln>
      </dgm:spPr>
      <dgm:t>
        <a:bodyPr/>
        <a:lstStyle/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Cost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A1EB94B-D2B9-4D91-8E01-D3D9076BDA56}" type="parTrans" cxnId="{05F2AA84-35A2-4863-BF37-035726A46EBD}">
      <dgm:prSet/>
      <dgm:spPr/>
      <dgm:t>
        <a:bodyPr/>
        <a:lstStyle/>
        <a:p>
          <a:endParaRPr lang="en-US"/>
        </a:p>
      </dgm:t>
    </dgm:pt>
    <dgm:pt modelId="{C677086C-FD8E-48FA-B859-B0D1CF9514A6}" type="sibTrans" cxnId="{05F2AA84-35A2-4863-BF37-035726A46EBD}">
      <dgm:prSet/>
      <dgm:spPr/>
      <dgm:t>
        <a:bodyPr/>
        <a:lstStyle/>
        <a:p>
          <a:endParaRPr lang="en-US"/>
        </a:p>
      </dgm:t>
    </dgm:pt>
    <dgm:pt modelId="{8BB8BF7D-013B-4692-B020-CA0CC752EF90}">
      <dgm:prSet phldrT="[Text]"/>
      <dgm:spPr>
        <a:ln>
          <a:solidFill>
            <a:srgbClr val="0C97D1"/>
          </a:solidFill>
        </a:ln>
      </dgm:spPr>
      <dgm:t>
        <a:bodyPr/>
        <a:lstStyle/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Block Diagram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50F0C55-8505-4FCB-8CEB-88DFC50FBB53}" type="sibTrans" cxnId="{B2129A2A-45F0-443B-AD78-613E68E20325}">
      <dgm:prSet/>
      <dgm:spPr/>
      <dgm:t>
        <a:bodyPr/>
        <a:lstStyle/>
        <a:p>
          <a:endParaRPr lang="en-US"/>
        </a:p>
      </dgm:t>
    </dgm:pt>
    <dgm:pt modelId="{B2D855AD-B6DB-4A15-A1C1-106CF15BB5DA}" type="parTrans" cxnId="{B2129A2A-45F0-443B-AD78-613E68E20325}">
      <dgm:prSet/>
      <dgm:spPr/>
      <dgm:t>
        <a:bodyPr/>
        <a:lstStyle/>
        <a:p>
          <a:endParaRPr lang="en-US"/>
        </a:p>
      </dgm:t>
    </dgm:pt>
    <dgm:pt modelId="{83A36078-01BF-476B-ACAC-B2670FDE2191}">
      <dgm:prSet phldrT="[Text]"/>
      <dgm:spPr>
        <a:ln>
          <a:solidFill>
            <a:srgbClr val="0C97D1"/>
          </a:solidFill>
        </a:ln>
      </dgm:spPr>
      <dgm:t>
        <a:bodyPr/>
        <a:lstStyle/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File Parsing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C281C35-9E41-4ACD-AE06-D74BC6BB431B}" type="parTrans" cxnId="{55924DB4-A008-4C4B-81BF-828C98D514E6}">
      <dgm:prSet/>
      <dgm:spPr/>
      <dgm:t>
        <a:bodyPr/>
        <a:lstStyle/>
        <a:p>
          <a:endParaRPr lang="en-US"/>
        </a:p>
      </dgm:t>
    </dgm:pt>
    <dgm:pt modelId="{BD23856C-AB05-4DFF-BCB0-C5AFA2697ACC}" type="sibTrans" cxnId="{55924DB4-A008-4C4B-81BF-828C98D514E6}">
      <dgm:prSet/>
      <dgm:spPr/>
      <dgm:t>
        <a:bodyPr/>
        <a:lstStyle/>
        <a:p>
          <a:endParaRPr lang="en-US"/>
        </a:p>
      </dgm:t>
    </dgm:pt>
    <dgm:pt modelId="{B0BAFA90-2BC1-41BA-8B94-2606BC3FB01E}">
      <dgm:prSet phldrT="[Text]"/>
      <dgm:spPr>
        <a:ln>
          <a:solidFill>
            <a:srgbClr val="0C97D1"/>
          </a:solidFill>
        </a:ln>
      </dgm:spPr>
      <dgm:t>
        <a:bodyPr/>
        <a:lstStyle/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Use Case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FF23FA9-D47F-4BE1-B300-C90916FA8996}" type="parTrans" cxnId="{902EC269-28E7-45E7-A186-CFFC96B10E59}">
      <dgm:prSet/>
      <dgm:spPr/>
      <dgm:t>
        <a:bodyPr/>
        <a:lstStyle/>
        <a:p>
          <a:endParaRPr lang="en-US"/>
        </a:p>
      </dgm:t>
    </dgm:pt>
    <dgm:pt modelId="{27FB5C1D-5952-4348-8635-7E99C11BA8AD}" type="sibTrans" cxnId="{902EC269-28E7-45E7-A186-CFFC96B10E59}">
      <dgm:prSet/>
      <dgm:spPr/>
      <dgm:t>
        <a:bodyPr/>
        <a:lstStyle/>
        <a:p>
          <a:endParaRPr lang="en-US"/>
        </a:p>
      </dgm:t>
    </dgm:pt>
    <dgm:pt modelId="{ABED66ED-5FB9-4886-A00A-EBA5EC5AEF5D}">
      <dgm:prSet phldrT="[Text]"/>
      <dgm:spPr>
        <a:ln>
          <a:solidFill>
            <a:srgbClr val="0C97D1"/>
          </a:solidFill>
        </a:ln>
      </dgm:spPr>
      <dgm:t>
        <a:bodyPr/>
        <a:lstStyle/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Hypothesis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67BF3DB-A00B-4948-A0F9-360E8FA62357}" type="parTrans" cxnId="{42E6C983-8F77-46EC-A6E9-AEE0E1E2C6AB}">
      <dgm:prSet/>
      <dgm:spPr/>
      <dgm:t>
        <a:bodyPr/>
        <a:lstStyle/>
        <a:p>
          <a:endParaRPr lang="en-US"/>
        </a:p>
      </dgm:t>
    </dgm:pt>
    <dgm:pt modelId="{F0DAFF0D-2762-414B-A35B-FAD1C16D9546}" type="sibTrans" cxnId="{42E6C983-8F77-46EC-A6E9-AEE0E1E2C6AB}">
      <dgm:prSet/>
      <dgm:spPr/>
      <dgm:t>
        <a:bodyPr/>
        <a:lstStyle/>
        <a:p>
          <a:endParaRPr lang="en-US"/>
        </a:p>
      </dgm:t>
    </dgm:pt>
    <dgm:pt modelId="{B7D69E01-989F-44A2-BFB2-570DDD887E69}">
      <dgm:prSet phldrT="[Text]"/>
      <dgm:spPr>
        <a:ln>
          <a:solidFill>
            <a:srgbClr val="0C97D1"/>
          </a:solidFill>
        </a:ln>
      </dgm:spPr>
      <dgm:t>
        <a:bodyPr/>
        <a:lstStyle/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Summary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44570FD-65A5-452C-AE9F-D21F95962435}" type="parTrans" cxnId="{096B8E78-834F-4E93-A8A2-E6C1B4CADA1B}">
      <dgm:prSet/>
      <dgm:spPr/>
      <dgm:t>
        <a:bodyPr/>
        <a:lstStyle/>
        <a:p>
          <a:endParaRPr lang="en-US"/>
        </a:p>
      </dgm:t>
    </dgm:pt>
    <dgm:pt modelId="{68655EEC-0D58-4D62-B176-C93673301694}" type="sibTrans" cxnId="{096B8E78-834F-4E93-A8A2-E6C1B4CADA1B}">
      <dgm:prSet/>
      <dgm:spPr/>
      <dgm:t>
        <a:bodyPr/>
        <a:lstStyle/>
        <a:p>
          <a:endParaRPr lang="en-US"/>
        </a:p>
      </dgm:t>
    </dgm:pt>
    <dgm:pt modelId="{26EDAFD9-9B0F-4FEF-B1F0-2E9A33E6B64D}" type="pres">
      <dgm:prSet presAssocID="{EA01CE65-55A6-4041-999F-23AEF4B78B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09BA4A-05A0-4F10-ADD1-1B2568D5C470}" type="pres">
      <dgm:prSet presAssocID="{997D1700-96A8-4584-B4A6-496DF62F3141}" presName="composite" presStyleCnt="0"/>
      <dgm:spPr/>
    </dgm:pt>
    <dgm:pt modelId="{F1B2C636-187D-480A-A891-B83220A5EA71}" type="pres">
      <dgm:prSet presAssocID="{997D1700-96A8-4584-B4A6-496DF62F3141}" presName="parTx" presStyleLbl="alignNode1" presStyleIdx="0" presStyleCnt="5" custScaleY="1096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743B88-F37E-4BE9-9CC5-50E4D1D859B0}" type="pres">
      <dgm:prSet presAssocID="{997D1700-96A8-4584-B4A6-496DF62F3141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7321F9-FDDE-4086-87E1-5D65E504E068}" type="pres">
      <dgm:prSet presAssocID="{A51619D8-6D48-4EF2-85DE-035B0E7BA2D2}" presName="space" presStyleCnt="0"/>
      <dgm:spPr/>
    </dgm:pt>
    <dgm:pt modelId="{712442E9-70D3-4BC0-9728-D20F2646A62E}" type="pres">
      <dgm:prSet presAssocID="{75518980-9163-4473-A993-97738DA71D06}" presName="composite" presStyleCnt="0"/>
      <dgm:spPr/>
    </dgm:pt>
    <dgm:pt modelId="{22F7997C-3E42-4FB5-AC6A-0A976F1C381F}" type="pres">
      <dgm:prSet presAssocID="{75518980-9163-4473-A993-97738DA71D06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A58D20-CA82-47E4-9C51-6CA691343356}" type="pres">
      <dgm:prSet presAssocID="{75518980-9163-4473-A993-97738DA71D06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3FF425-04D4-4422-97AD-2EE4514324CE}" type="pres">
      <dgm:prSet presAssocID="{FF343F5C-1C2D-40BF-A68A-67A0ED86563D}" presName="space" presStyleCnt="0"/>
      <dgm:spPr/>
    </dgm:pt>
    <dgm:pt modelId="{5F433ED7-20D5-4CA1-AD80-3B1D151E47BC}" type="pres">
      <dgm:prSet presAssocID="{2ED829FD-E3C6-4474-AD42-5EF38DE63053}" presName="composite" presStyleCnt="0"/>
      <dgm:spPr/>
    </dgm:pt>
    <dgm:pt modelId="{3784E1E3-6A27-4D0F-B746-1264C9187014}" type="pres">
      <dgm:prSet presAssocID="{2ED829FD-E3C6-4474-AD42-5EF38DE63053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D9F89-050A-4FF3-A979-47DAEAF5F61F}" type="pres">
      <dgm:prSet presAssocID="{2ED829FD-E3C6-4474-AD42-5EF38DE63053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F003A3-77FA-4A5E-AE58-72A23535200B}" type="pres">
      <dgm:prSet presAssocID="{CA1F6786-7E65-4969-87F1-840DBEC2C04F}" presName="space" presStyleCnt="0"/>
      <dgm:spPr/>
    </dgm:pt>
    <dgm:pt modelId="{4D37D87E-8B53-4030-895C-CE6E2A3A67B5}" type="pres">
      <dgm:prSet presAssocID="{3E381002-BBE1-4A4F-926A-BE013E8DE1E4}" presName="composite" presStyleCnt="0"/>
      <dgm:spPr/>
    </dgm:pt>
    <dgm:pt modelId="{0D830F3E-6F25-46CA-903A-DD2F11735058}" type="pres">
      <dgm:prSet presAssocID="{3E381002-BBE1-4A4F-926A-BE013E8DE1E4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37537A-D7DD-44AB-8292-856FDFFF24BD}" type="pres">
      <dgm:prSet presAssocID="{3E381002-BBE1-4A4F-926A-BE013E8DE1E4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9CBD03-0892-4647-AE8C-B23F385F7F77}" type="pres">
      <dgm:prSet presAssocID="{3181EF9B-385A-4E66-94ED-43F3245B1687}" presName="space" presStyleCnt="0"/>
      <dgm:spPr/>
    </dgm:pt>
    <dgm:pt modelId="{E26D06F8-B4DA-4F5F-9857-203C7A6AB727}" type="pres">
      <dgm:prSet presAssocID="{CB7F492D-2B66-4A61-8D38-6517A483184F}" presName="composite" presStyleCnt="0"/>
      <dgm:spPr/>
    </dgm:pt>
    <dgm:pt modelId="{9DC9BB35-BC29-40AE-8B10-BDF3CBCDC67A}" type="pres">
      <dgm:prSet presAssocID="{CB7F492D-2B66-4A61-8D38-6517A483184F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FE9381-837B-490C-AE4E-5D26C5B89B33}" type="pres">
      <dgm:prSet presAssocID="{CB7F492D-2B66-4A61-8D38-6517A483184F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861AA3-335A-4172-9AF2-44034C597DAC}" type="presOf" srcId="{61F25093-FA46-4272-A510-DEB9AB759E52}" destId="{9A743B88-F37E-4BE9-9CC5-50E4D1D859B0}" srcOrd="0" destOrd="0" presId="urn:microsoft.com/office/officeart/2005/8/layout/hList1"/>
    <dgm:cxn modelId="{B2129A2A-45F0-443B-AD78-613E68E20325}" srcId="{75518980-9163-4473-A993-97738DA71D06}" destId="{8BB8BF7D-013B-4692-B020-CA0CC752EF90}" srcOrd="1" destOrd="0" parTransId="{B2D855AD-B6DB-4A15-A1C1-106CF15BB5DA}" sibTransId="{650F0C55-8505-4FCB-8CEB-88DFC50FBB53}"/>
    <dgm:cxn modelId="{FFE2767A-FC7D-4681-83CE-B2E9AF42BC53}" srcId="{997D1700-96A8-4584-B4A6-496DF62F3141}" destId="{61F25093-FA46-4272-A510-DEB9AB759E52}" srcOrd="0" destOrd="0" parTransId="{0150924A-EDEB-4B30-A210-FBE61401D905}" sibTransId="{1DFD7A26-9C28-46FA-9715-0B5E86D3F12D}"/>
    <dgm:cxn modelId="{43896944-7705-4D79-9660-25261711396D}" type="presOf" srcId="{54E059DB-00FF-4861-9228-A30DF7410501}" destId="{60FE9381-837B-490C-AE4E-5D26C5B89B33}" srcOrd="0" destOrd="0" presId="urn:microsoft.com/office/officeart/2005/8/layout/hList1"/>
    <dgm:cxn modelId="{05F2AA84-35A2-4863-BF37-035726A46EBD}" srcId="{CB7F492D-2B66-4A61-8D38-6517A483184F}" destId="{54E059DB-00FF-4861-9228-A30DF7410501}" srcOrd="0" destOrd="0" parTransId="{DA1EB94B-D2B9-4D91-8E01-D3D9076BDA56}" sibTransId="{C677086C-FD8E-48FA-B859-B0D1CF9514A6}"/>
    <dgm:cxn modelId="{68904986-BC97-465C-9584-7452724002FD}" type="presOf" srcId="{CB7F492D-2B66-4A61-8D38-6517A483184F}" destId="{9DC9BB35-BC29-40AE-8B10-BDF3CBCDC67A}" srcOrd="0" destOrd="0" presId="urn:microsoft.com/office/officeart/2005/8/layout/hList1"/>
    <dgm:cxn modelId="{17E0F028-FC34-4C65-9EFB-F944652B966D}" srcId="{2ED829FD-E3C6-4474-AD42-5EF38DE63053}" destId="{511D4387-D526-4D4A-B66D-73897B57C428}" srcOrd="1" destOrd="0" parTransId="{EAC1A4D0-1D9E-40E8-BF68-F50ED9BCEA80}" sibTransId="{591AC5FC-4CD1-4DCD-A5F7-9F41D352E0E8}"/>
    <dgm:cxn modelId="{5870FA99-8E54-4047-9A54-F059E2E2C1A1}" type="presOf" srcId="{997D1700-96A8-4584-B4A6-496DF62F3141}" destId="{F1B2C636-187D-480A-A891-B83220A5EA71}" srcOrd="0" destOrd="0" presId="urn:microsoft.com/office/officeart/2005/8/layout/hList1"/>
    <dgm:cxn modelId="{42E6C983-8F77-46EC-A6E9-AEE0E1E2C6AB}" srcId="{3E381002-BBE1-4A4F-926A-BE013E8DE1E4}" destId="{ABED66ED-5FB9-4886-A00A-EBA5EC5AEF5D}" srcOrd="1" destOrd="0" parTransId="{567BF3DB-A00B-4948-A0F9-360E8FA62357}" sibTransId="{F0DAFF0D-2762-414B-A35B-FAD1C16D9546}"/>
    <dgm:cxn modelId="{39302FA1-80FC-4660-8795-E15D3B2C717A}" type="presOf" srcId="{511D4387-D526-4D4A-B66D-73897B57C428}" destId="{98FD9F89-050A-4FF3-A979-47DAEAF5F61F}" srcOrd="0" destOrd="1" presId="urn:microsoft.com/office/officeart/2005/8/layout/hList1"/>
    <dgm:cxn modelId="{6733B873-DFC8-4334-AF67-5B23AFD503FE}" type="presOf" srcId="{04CC4872-836E-492E-9CDD-8D70F515DC5D}" destId="{98FD9F89-050A-4FF3-A979-47DAEAF5F61F}" srcOrd="0" destOrd="0" presId="urn:microsoft.com/office/officeart/2005/8/layout/hList1"/>
    <dgm:cxn modelId="{940D36E4-71E3-4C33-A44D-1BA3AB7F2759}" srcId="{EA01CE65-55A6-4041-999F-23AEF4B78BA7}" destId="{3E381002-BBE1-4A4F-926A-BE013E8DE1E4}" srcOrd="3" destOrd="0" parTransId="{3C9AC83A-693A-42B9-8B6B-F2E9075EBC0E}" sibTransId="{3181EF9B-385A-4E66-94ED-43F3245B1687}"/>
    <dgm:cxn modelId="{8E3208F5-63E2-48E1-A648-64BE243E1B95}" srcId="{EA01CE65-55A6-4041-999F-23AEF4B78BA7}" destId="{CB7F492D-2B66-4A61-8D38-6517A483184F}" srcOrd="4" destOrd="0" parTransId="{47654C7E-212F-4752-A52A-4614862D8596}" sibTransId="{2B2C30AA-0068-4D05-94AF-9B4E415C1AEE}"/>
    <dgm:cxn modelId="{D75521E3-6A0D-421C-BC96-A65B59A5A2A6}" srcId="{997D1700-96A8-4584-B4A6-496DF62F3141}" destId="{28486F82-CB4B-4430-9539-04CD4415C54E}" srcOrd="2" destOrd="0" parTransId="{19B1A242-1ABA-4ECE-A67D-3EF8DC8A80C3}" sibTransId="{137083CA-8FCC-4178-BBB7-A87C526803C3}"/>
    <dgm:cxn modelId="{3F305185-5EC2-4798-AD65-96538D077AD5}" type="presOf" srcId="{83A36078-01BF-476B-ACAC-B2670FDE2191}" destId="{98FD9F89-050A-4FF3-A979-47DAEAF5F61F}" srcOrd="0" destOrd="2" presId="urn:microsoft.com/office/officeart/2005/8/layout/hList1"/>
    <dgm:cxn modelId="{9A2D6F23-1562-40A7-ACDC-3315BCDCC48A}" type="presOf" srcId="{ABED66ED-5FB9-4886-A00A-EBA5EC5AEF5D}" destId="{5937537A-D7DD-44AB-8292-856FDFFF24BD}" srcOrd="0" destOrd="1" presId="urn:microsoft.com/office/officeart/2005/8/layout/hList1"/>
    <dgm:cxn modelId="{89335C2E-B7E6-4905-95BA-E4FAF30819FD}" type="presOf" srcId="{28486F82-CB4B-4430-9539-04CD4415C54E}" destId="{9A743B88-F37E-4BE9-9CC5-50E4D1D859B0}" srcOrd="0" destOrd="2" presId="urn:microsoft.com/office/officeart/2005/8/layout/hList1"/>
    <dgm:cxn modelId="{F4C3B131-38C4-4FA8-9A07-B8AF917BA9ED}" type="presOf" srcId="{EA01CE65-55A6-4041-999F-23AEF4B78BA7}" destId="{26EDAFD9-9B0F-4FEF-B1F0-2E9A33E6B64D}" srcOrd="0" destOrd="0" presId="urn:microsoft.com/office/officeart/2005/8/layout/hList1"/>
    <dgm:cxn modelId="{2FD80EF6-EB83-4A2D-87E9-DD128D109704}" srcId="{2ED829FD-E3C6-4474-AD42-5EF38DE63053}" destId="{04CC4872-836E-492E-9CDD-8D70F515DC5D}" srcOrd="0" destOrd="0" parTransId="{80BBFE91-BC06-484E-9459-C73ED9058B97}" sibTransId="{36C4FAF3-21EF-4B16-B125-3A215E53859B}"/>
    <dgm:cxn modelId="{212382EA-2650-47EF-9650-22D8CF27689B}" srcId="{75518980-9163-4473-A993-97738DA71D06}" destId="{E289FFBE-2C0D-444C-A757-07F68E738C35}" srcOrd="0" destOrd="0" parTransId="{A55CF857-72B4-49F3-94A7-E8F2754603E1}" sibTransId="{FBCB63FA-9375-4DCD-92B8-452BC7EF3815}"/>
    <dgm:cxn modelId="{D01DB26E-A6DF-436D-A4CC-8B7E97335035}" type="presOf" srcId="{E289FFBE-2C0D-444C-A757-07F68E738C35}" destId="{A4A58D20-CA82-47E4-9C51-6CA691343356}" srcOrd="0" destOrd="0" presId="urn:microsoft.com/office/officeart/2005/8/layout/hList1"/>
    <dgm:cxn modelId="{05EA3215-1DD3-4D80-8327-62D0D51AB3DC}" type="presOf" srcId="{75518980-9163-4473-A993-97738DA71D06}" destId="{22F7997C-3E42-4FB5-AC6A-0A976F1C381F}" srcOrd="0" destOrd="0" presId="urn:microsoft.com/office/officeart/2005/8/layout/hList1"/>
    <dgm:cxn modelId="{902EC269-28E7-45E7-A186-CFFC96B10E59}" srcId="{997D1700-96A8-4584-B4A6-496DF62F3141}" destId="{B0BAFA90-2BC1-41BA-8B94-2606BC3FB01E}" srcOrd="1" destOrd="0" parTransId="{1FF23FA9-D47F-4BE1-B300-C90916FA8996}" sibTransId="{27FB5C1D-5952-4348-8635-7E99C11BA8AD}"/>
    <dgm:cxn modelId="{01D1945A-D300-45DD-8C3E-A9868C16B9F1}" srcId="{3E381002-BBE1-4A4F-926A-BE013E8DE1E4}" destId="{27B66254-7487-4042-9966-CA87DA171961}" srcOrd="0" destOrd="0" parTransId="{6C05AE98-73AA-427C-8EAA-D16B198DD42F}" sibTransId="{EC04046C-03C5-43FC-BCA0-3FC8B7E6E01A}"/>
    <dgm:cxn modelId="{096B8E78-834F-4E93-A8A2-E6C1B4CADA1B}" srcId="{CB7F492D-2B66-4A61-8D38-6517A483184F}" destId="{B7D69E01-989F-44A2-BFB2-570DDD887E69}" srcOrd="1" destOrd="0" parTransId="{944570FD-65A5-452C-AE9F-D21F95962435}" sibTransId="{68655EEC-0D58-4D62-B176-C93673301694}"/>
    <dgm:cxn modelId="{C74806ED-5699-4DBE-8486-0D06794BD33F}" type="presOf" srcId="{2ED829FD-E3C6-4474-AD42-5EF38DE63053}" destId="{3784E1E3-6A27-4D0F-B746-1264C9187014}" srcOrd="0" destOrd="0" presId="urn:microsoft.com/office/officeart/2005/8/layout/hList1"/>
    <dgm:cxn modelId="{B9D2375C-106F-495C-BB0E-54664DC8A199}" srcId="{EA01CE65-55A6-4041-999F-23AEF4B78BA7}" destId="{2ED829FD-E3C6-4474-AD42-5EF38DE63053}" srcOrd="2" destOrd="0" parTransId="{13E2B523-5656-4859-9BAC-0F8A1B5FAAD4}" sibTransId="{CA1F6786-7E65-4969-87F1-840DBEC2C04F}"/>
    <dgm:cxn modelId="{FAA5F240-DD55-4346-94B1-59CAC6DD07DE}" type="presOf" srcId="{3E381002-BBE1-4A4F-926A-BE013E8DE1E4}" destId="{0D830F3E-6F25-46CA-903A-DD2F11735058}" srcOrd="0" destOrd="0" presId="urn:microsoft.com/office/officeart/2005/8/layout/hList1"/>
    <dgm:cxn modelId="{0DDB2FA5-C9CB-4C68-852C-3252FB83118F}" type="presOf" srcId="{8BB8BF7D-013B-4692-B020-CA0CC752EF90}" destId="{A4A58D20-CA82-47E4-9C51-6CA691343356}" srcOrd="0" destOrd="1" presId="urn:microsoft.com/office/officeart/2005/8/layout/hList1"/>
    <dgm:cxn modelId="{4A59273F-4203-4434-A0C6-11EB299F37D6}" type="presOf" srcId="{B7D69E01-989F-44A2-BFB2-570DDD887E69}" destId="{60FE9381-837B-490C-AE4E-5D26C5B89B33}" srcOrd="0" destOrd="1" presId="urn:microsoft.com/office/officeart/2005/8/layout/hList1"/>
    <dgm:cxn modelId="{55924DB4-A008-4C4B-81BF-828C98D514E6}" srcId="{2ED829FD-E3C6-4474-AD42-5EF38DE63053}" destId="{83A36078-01BF-476B-ACAC-B2670FDE2191}" srcOrd="2" destOrd="0" parTransId="{3C281C35-9E41-4ACD-AE06-D74BC6BB431B}" sibTransId="{BD23856C-AB05-4DFF-BCB0-C5AFA2697ACC}"/>
    <dgm:cxn modelId="{156A793F-337A-41BE-BA22-71D8D1DE4C42}" type="presOf" srcId="{B0BAFA90-2BC1-41BA-8B94-2606BC3FB01E}" destId="{9A743B88-F37E-4BE9-9CC5-50E4D1D859B0}" srcOrd="0" destOrd="1" presId="urn:microsoft.com/office/officeart/2005/8/layout/hList1"/>
    <dgm:cxn modelId="{5C8CFDB8-C375-4E0D-9180-9048E8336281}" srcId="{EA01CE65-55A6-4041-999F-23AEF4B78BA7}" destId="{997D1700-96A8-4584-B4A6-496DF62F3141}" srcOrd="0" destOrd="0" parTransId="{A443CB48-C38E-495F-9BD8-4525781A7523}" sibTransId="{A51619D8-6D48-4EF2-85DE-035B0E7BA2D2}"/>
    <dgm:cxn modelId="{81696807-D0FC-4B71-9D77-3978F23876E6}" srcId="{EA01CE65-55A6-4041-999F-23AEF4B78BA7}" destId="{75518980-9163-4473-A993-97738DA71D06}" srcOrd="1" destOrd="0" parTransId="{23D8E598-B835-44F6-AB2C-2F77ECA1FF90}" sibTransId="{FF343F5C-1C2D-40BF-A68A-67A0ED86563D}"/>
    <dgm:cxn modelId="{0E10F3BB-F5B6-4E4B-B5A8-E1A20211CDAD}" type="presOf" srcId="{27B66254-7487-4042-9966-CA87DA171961}" destId="{5937537A-D7DD-44AB-8292-856FDFFF24BD}" srcOrd="0" destOrd="0" presId="urn:microsoft.com/office/officeart/2005/8/layout/hList1"/>
    <dgm:cxn modelId="{0D47DEDC-1E36-47E8-B281-1DB92E2AC8B5}" type="presParOf" srcId="{26EDAFD9-9B0F-4FEF-B1F0-2E9A33E6B64D}" destId="{2209BA4A-05A0-4F10-ADD1-1B2568D5C470}" srcOrd="0" destOrd="0" presId="urn:microsoft.com/office/officeart/2005/8/layout/hList1"/>
    <dgm:cxn modelId="{BED491E7-4820-457F-A0D0-0415BCEA3075}" type="presParOf" srcId="{2209BA4A-05A0-4F10-ADD1-1B2568D5C470}" destId="{F1B2C636-187D-480A-A891-B83220A5EA71}" srcOrd="0" destOrd="0" presId="urn:microsoft.com/office/officeart/2005/8/layout/hList1"/>
    <dgm:cxn modelId="{D79F034F-D52C-45B9-89DF-1EF53CF36071}" type="presParOf" srcId="{2209BA4A-05A0-4F10-ADD1-1B2568D5C470}" destId="{9A743B88-F37E-4BE9-9CC5-50E4D1D859B0}" srcOrd="1" destOrd="0" presId="urn:microsoft.com/office/officeart/2005/8/layout/hList1"/>
    <dgm:cxn modelId="{9CC13EDE-5431-45F0-BF76-93625637EE60}" type="presParOf" srcId="{26EDAFD9-9B0F-4FEF-B1F0-2E9A33E6B64D}" destId="{887321F9-FDDE-4086-87E1-5D65E504E068}" srcOrd="1" destOrd="0" presId="urn:microsoft.com/office/officeart/2005/8/layout/hList1"/>
    <dgm:cxn modelId="{4030E9D7-8FEB-4CAA-92E8-6FF62B4D27BC}" type="presParOf" srcId="{26EDAFD9-9B0F-4FEF-B1F0-2E9A33E6B64D}" destId="{712442E9-70D3-4BC0-9728-D20F2646A62E}" srcOrd="2" destOrd="0" presId="urn:microsoft.com/office/officeart/2005/8/layout/hList1"/>
    <dgm:cxn modelId="{6D339A77-4732-49C0-880F-E8ED6F98B3DE}" type="presParOf" srcId="{712442E9-70D3-4BC0-9728-D20F2646A62E}" destId="{22F7997C-3E42-4FB5-AC6A-0A976F1C381F}" srcOrd="0" destOrd="0" presId="urn:microsoft.com/office/officeart/2005/8/layout/hList1"/>
    <dgm:cxn modelId="{254EF24B-E37A-4841-BE10-DFE7964C67F4}" type="presParOf" srcId="{712442E9-70D3-4BC0-9728-D20F2646A62E}" destId="{A4A58D20-CA82-47E4-9C51-6CA691343356}" srcOrd="1" destOrd="0" presId="urn:microsoft.com/office/officeart/2005/8/layout/hList1"/>
    <dgm:cxn modelId="{3C4487F9-3FDC-41B6-A2E2-F65E11ECBFB0}" type="presParOf" srcId="{26EDAFD9-9B0F-4FEF-B1F0-2E9A33E6B64D}" destId="{4E3FF425-04D4-4422-97AD-2EE4514324CE}" srcOrd="3" destOrd="0" presId="urn:microsoft.com/office/officeart/2005/8/layout/hList1"/>
    <dgm:cxn modelId="{6EF8C980-4C58-4686-96E1-F435D96FD644}" type="presParOf" srcId="{26EDAFD9-9B0F-4FEF-B1F0-2E9A33E6B64D}" destId="{5F433ED7-20D5-4CA1-AD80-3B1D151E47BC}" srcOrd="4" destOrd="0" presId="urn:microsoft.com/office/officeart/2005/8/layout/hList1"/>
    <dgm:cxn modelId="{828B6E3A-0E8F-464F-AC4E-E5DD5D8496A6}" type="presParOf" srcId="{5F433ED7-20D5-4CA1-AD80-3B1D151E47BC}" destId="{3784E1E3-6A27-4D0F-B746-1264C9187014}" srcOrd="0" destOrd="0" presId="urn:microsoft.com/office/officeart/2005/8/layout/hList1"/>
    <dgm:cxn modelId="{16D160C2-AB51-41A5-B006-747EFE8F7B41}" type="presParOf" srcId="{5F433ED7-20D5-4CA1-AD80-3B1D151E47BC}" destId="{98FD9F89-050A-4FF3-A979-47DAEAF5F61F}" srcOrd="1" destOrd="0" presId="urn:microsoft.com/office/officeart/2005/8/layout/hList1"/>
    <dgm:cxn modelId="{3E1D9C08-0F48-4779-BFF2-0CD6246A39B8}" type="presParOf" srcId="{26EDAFD9-9B0F-4FEF-B1F0-2E9A33E6B64D}" destId="{16F003A3-77FA-4A5E-AE58-72A23535200B}" srcOrd="5" destOrd="0" presId="urn:microsoft.com/office/officeart/2005/8/layout/hList1"/>
    <dgm:cxn modelId="{0ED2092E-BD69-49ED-B06F-A9CA7060421A}" type="presParOf" srcId="{26EDAFD9-9B0F-4FEF-B1F0-2E9A33E6B64D}" destId="{4D37D87E-8B53-4030-895C-CE6E2A3A67B5}" srcOrd="6" destOrd="0" presId="urn:microsoft.com/office/officeart/2005/8/layout/hList1"/>
    <dgm:cxn modelId="{F2D1873D-1271-4076-8629-228E05908E62}" type="presParOf" srcId="{4D37D87E-8B53-4030-895C-CE6E2A3A67B5}" destId="{0D830F3E-6F25-46CA-903A-DD2F11735058}" srcOrd="0" destOrd="0" presId="urn:microsoft.com/office/officeart/2005/8/layout/hList1"/>
    <dgm:cxn modelId="{5109F7FE-2D6A-4A77-B187-04AA41D9A7D9}" type="presParOf" srcId="{4D37D87E-8B53-4030-895C-CE6E2A3A67B5}" destId="{5937537A-D7DD-44AB-8292-856FDFFF24BD}" srcOrd="1" destOrd="0" presId="urn:microsoft.com/office/officeart/2005/8/layout/hList1"/>
    <dgm:cxn modelId="{BB3D8BF0-537E-4E71-810A-211BB2A5A8E7}" type="presParOf" srcId="{26EDAFD9-9B0F-4FEF-B1F0-2E9A33E6B64D}" destId="{619CBD03-0892-4647-AE8C-B23F385F7F77}" srcOrd="7" destOrd="0" presId="urn:microsoft.com/office/officeart/2005/8/layout/hList1"/>
    <dgm:cxn modelId="{7FCB8985-28B1-47CD-BF74-7E841309391D}" type="presParOf" srcId="{26EDAFD9-9B0F-4FEF-B1F0-2E9A33E6B64D}" destId="{E26D06F8-B4DA-4F5F-9857-203C7A6AB727}" srcOrd="8" destOrd="0" presId="urn:microsoft.com/office/officeart/2005/8/layout/hList1"/>
    <dgm:cxn modelId="{9076178B-19D0-4A2C-98ED-5DA01525406F}" type="presParOf" srcId="{E26D06F8-B4DA-4F5F-9857-203C7A6AB727}" destId="{9DC9BB35-BC29-40AE-8B10-BDF3CBCDC67A}" srcOrd="0" destOrd="0" presId="urn:microsoft.com/office/officeart/2005/8/layout/hList1"/>
    <dgm:cxn modelId="{44333CC8-4893-474C-AAB7-BD10C64FE9D8}" type="presParOf" srcId="{E26D06F8-B4DA-4F5F-9857-203C7A6AB727}" destId="{60FE9381-837B-490C-AE4E-5D26C5B89B3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AECE78-AD44-40E9-8FB1-B5A94FF46D9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A8576D-9524-4F31-A076-E3141BA8AB26}">
      <dgm:prSet phldrT="[Text]" custT="1"/>
      <dgm:spPr>
        <a:solidFill>
          <a:srgbClr val="0DA1E1"/>
        </a:solidFill>
      </dgm:spPr>
      <dgm:t>
        <a:bodyPr/>
        <a:lstStyle/>
        <a:p>
          <a:r>
            <a:rPr lang="en-US" sz="14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Malfunctioning HDD</a:t>
          </a:r>
          <a:endParaRPr lang="en-US" sz="14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816562D-B16E-4E74-8ED2-745A84BD161F}" type="parTrans" cxnId="{AE531609-D526-4212-8358-C95F1BE7199F}">
      <dgm:prSet/>
      <dgm:spPr/>
      <dgm:t>
        <a:bodyPr/>
        <a:lstStyle/>
        <a:p>
          <a:endParaRPr lang="en-US"/>
        </a:p>
      </dgm:t>
    </dgm:pt>
    <dgm:pt modelId="{5A00BD8E-33FB-4D1E-951E-39B6570D5683}" type="sibTrans" cxnId="{AE531609-D526-4212-8358-C95F1BE7199F}">
      <dgm:prSet/>
      <dgm:spPr/>
      <dgm:t>
        <a:bodyPr/>
        <a:lstStyle/>
        <a:p>
          <a:endParaRPr lang="en-US"/>
        </a:p>
      </dgm:t>
    </dgm:pt>
    <dgm:pt modelId="{D9CF0FB3-C898-4305-BA5C-A3F6351343A4}">
      <dgm:prSet phldrT="[Text]" custT="1"/>
      <dgm:spPr>
        <a:solidFill>
          <a:srgbClr val="0DA1E1"/>
        </a:solidFill>
      </dgm:spPr>
      <dgm:t>
        <a:bodyPr/>
        <a:lstStyle/>
        <a:p>
          <a:r>
            <a:rPr lang="en-US" sz="14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Send HDD to engineer</a:t>
          </a:r>
          <a:endParaRPr lang="en-US" sz="14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C097F2A-5F93-474C-AE7E-984EC97CBC1E}" type="parTrans" cxnId="{5E37C1D3-58E4-4342-A351-9D31B2F768F6}">
      <dgm:prSet/>
      <dgm:spPr/>
      <dgm:t>
        <a:bodyPr/>
        <a:lstStyle/>
        <a:p>
          <a:endParaRPr lang="en-US"/>
        </a:p>
      </dgm:t>
    </dgm:pt>
    <dgm:pt modelId="{5541DAE7-8A69-40E4-8981-3296B3C5E7BB}" type="sibTrans" cxnId="{5E37C1D3-58E4-4342-A351-9D31B2F768F6}">
      <dgm:prSet/>
      <dgm:spPr/>
      <dgm:t>
        <a:bodyPr/>
        <a:lstStyle/>
        <a:p>
          <a:endParaRPr lang="en-US"/>
        </a:p>
      </dgm:t>
    </dgm:pt>
    <dgm:pt modelId="{C25FD613-4457-4567-9BF6-08F6622AF2B5}">
      <dgm:prSet phldrT="[Text]" custT="1"/>
      <dgm:spPr/>
      <dgm:t>
        <a:bodyPr/>
        <a:lstStyle/>
        <a:p>
          <a:r>
            <a: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Shipping costs</a:t>
          </a:r>
          <a:endParaRPr lang="en-US" sz="1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52396A9-A095-45BF-A259-A04192BF7E3D}" type="parTrans" cxnId="{CDB5B4D3-7E4C-4086-BF28-E0FC1A8C6DF5}">
      <dgm:prSet/>
      <dgm:spPr/>
      <dgm:t>
        <a:bodyPr/>
        <a:lstStyle/>
        <a:p>
          <a:endParaRPr lang="en-US"/>
        </a:p>
      </dgm:t>
    </dgm:pt>
    <dgm:pt modelId="{68763680-0470-4E03-B532-595130815586}" type="sibTrans" cxnId="{CDB5B4D3-7E4C-4086-BF28-E0FC1A8C6DF5}">
      <dgm:prSet/>
      <dgm:spPr/>
      <dgm:t>
        <a:bodyPr/>
        <a:lstStyle/>
        <a:p>
          <a:endParaRPr lang="en-US"/>
        </a:p>
      </dgm:t>
    </dgm:pt>
    <dgm:pt modelId="{977CC009-FB6B-4E15-B4E3-FD7AF780B12A}">
      <dgm:prSet phldrT="[Text]" custT="1"/>
      <dgm:spPr>
        <a:solidFill>
          <a:srgbClr val="0DA1E1"/>
        </a:solidFill>
      </dgm:spPr>
      <dgm:t>
        <a:bodyPr/>
        <a:lstStyle/>
        <a:p>
          <a:r>
            <a:rPr lang="en-US" sz="14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Find via using chart</a:t>
          </a:r>
          <a:endParaRPr lang="en-US" sz="14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5B782A5-2DF1-45F4-955C-0A11F6014841}" type="parTrans" cxnId="{FD763CCF-51E6-43F4-8611-E28F4D5C62CC}">
      <dgm:prSet/>
      <dgm:spPr/>
      <dgm:t>
        <a:bodyPr/>
        <a:lstStyle/>
        <a:p>
          <a:endParaRPr lang="en-US"/>
        </a:p>
      </dgm:t>
    </dgm:pt>
    <dgm:pt modelId="{65418241-6917-4B40-AE77-62AF94D9AD43}" type="sibTrans" cxnId="{FD763CCF-51E6-43F4-8611-E28F4D5C62CC}">
      <dgm:prSet/>
      <dgm:spPr/>
      <dgm:t>
        <a:bodyPr/>
        <a:lstStyle/>
        <a:p>
          <a:endParaRPr lang="en-US"/>
        </a:p>
      </dgm:t>
    </dgm:pt>
    <dgm:pt modelId="{3FF1A1C4-EB26-400F-B9E7-F8988026C8C7}">
      <dgm:prSet phldrT="[Text]" custT="1"/>
      <dgm:spPr/>
      <dgm:t>
        <a:bodyPr/>
        <a:lstStyle/>
        <a:p>
          <a:r>
            <a: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Time consuming</a:t>
          </a:r>
          <a:endParaRPr lang="en-US" sz="1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10C18F1-41F2-4AAA-9EF9-6B52D03E1B9D}" type="parTrans" cxnId="{625F4ED8-BEE1-4832-9C52-60DCC4C9333F}">
      <dgm:prSet/>
      <dgm:spPr/>
      <dgm:t>
        <a:bodyPr/>
        <a:lstStyle/>
        <a:p>
          <a:endParaRPr lang="en-US"/>
        </a:p>
      </dgm:t>
    </dgm:pt>
    <dgm:pt modelId="{984C6DD9-A2EA-4575-92D0-D190AA7BAB9B}" type="sibTrans" cxnId="{625F4ED8-BEE1-4832-9C52-60DCC4C9333F}">
      <dgm:prSet/>
      <dgm:spPr/>
      <dgm:t>
        <a:bodyPr/>
        <a:lstStyle/>
        <a:p>
          <a:endParaRPr lang="en-US"/>
        </a:p>
      </dgm:t>
    </dgm:pt>
    <dgm:pt modelId="{C1999580-9168-49C0-BA53-5F11B5E6AE05}">
      <dgm:prSet phldrT="[Text]" custT="1"/>
      <dgm:spPr/>
      <dgm:t>
        <a:bodyPr/>
        <a:lstStyle/>
        <a:p>
          <a:r>
            <a: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High turn around time</a:t>
          </a:r>
          <a:endParaRPr lang="en-US" sz="1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D7BABF-0136-479D-BB0C-E4A1000BC360}" type="parTrans" cxnId="{85A6CFDA-003B-4B00-9816-1D14CC898DF6}">
      <dgm:prSet/>
      <dgm:spPr/>
      <dgm:t>
        <a:bodyPr/>
        <a:lstStyle/>
        <a:p>
          <a:endParaRPr lang="en-US"/>
        </a:p>
      </dgm:t>
    </dgm:pt>
    <dgm:pt modelId="{89D90AB8-128B-43D5-8D0B-2ADD3BC910B3}" type="sibTrans" cxnId="{85A6CFDA-003B-4B00-9816-1D14CC898DF6}">
      <dgm:prSet/>
      <dgm:spPr/>
      <dgm:t>
        <a:bodyPr/>
        <a:lstStyle/>
        <a:p>
          <a:endParaRPr lang="en-US"/>
        </a:p>
      </dgm:t>
    </dgm:pt>
    <dgm:pt modelId="{B4742B70-A3C3-4B53-868B-438EEBAECE17}">
      <dgm:prSet phldrT="[Text]" custT="1"/>
      <dgm:spPr/>
      <dgm:t>
        <a:bodyPr/>
        <a:lstStyle/>
        <a:p>
          <a:r>
            <a: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Easy to make mistakes</a:t>
          </a:r>
          <a:endParaRPr lang="en-US" sz="1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0BE6F54-D1F3-4723-ABF2-ADC77C4F9CFE}" type="parTrans" cxnId="{15F6F01C-CA4C-42C7-BA14-83881CA68B14}">
      <dgm:prSet/>
      <dgm:spPr/>
      <dgm:t>
        <a:bodyPr/>
        <a:lstStyle/>
        <a:p>
          <a:endParaRPr lang="en-US"/>
        </a:p>
      </dgm:t>
    </dgm:pt>
    <dgm:pt modelId="{75B544BC-2BF3-4BEB-8997-DBA78170AB19}" type="sibTrans" cxnId="{15F6F01C-CA4C-42C7-BA14-83881CA68B14}">
      <dgm:prSet/>
      <dgm:spPr/>
      <dgm:t>
        <a:bodyPr/>
        <a:lstStyle/>
        <a:p>
          <a:endParaRPr lang="en-US"/>
        </a:p>
      </dgm:t>
    </dgm:pt>
    <dgm:pt modelId="{4CECE39D-0A2E-4504-8388-273047820BE6}">
      <dgm:prSet phldrT="[Text]" custT="1"/>
      <dgm:spPr>
        <a:solidFill>
          <a:srgbClr val="0DA1E1"/>
        </a:solidFill>
      </dgm:spPr>
      <dgm:t>
        <a:bodyPr/>
        <a:lstStyle/>
        <a:p>
          <a:r>
            <a:rPr lang="en-US" sz="14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Manually probe via</a:t>
          </a:r>
          <a:endParaRPr lang="en-US" sz="14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452B137-3895-4E4E-B83E-627C92EA44CF}" type="parTrans" cxnId="{62ECB875-78C0-43C2-9BF0-6E6F6904F914}">
      <dgm:prSet/>
      <dgm:spPr/>
      <dgm:t>
        <a:bodyPr/>
        <a:lstStyle/>
        <a:p>
          <a:endParaRPr lang="en-US"/>
        </a:p>
      </dgm:t>
    </dgm:pt>
    <dgm:pt modelId="{7F695251-218B-4CF5-9E7F-A15674C8E0E6}" type="sibTrans" cxnId="{62ECB875-78C0-43C2-9BF0-6E6F6904F914}">
      <dgm:prSet/>
      <dgm:spPr/>
      <dgm:t>
        <a:bodyPr/>
        <a:lstStyle/>
        <a:p>
          <a:endParaRPr lang="en-US"/>
        </a:p>
      </dgm:t>
    </dgm:pt>
    <dgm:pt modelId="{EE6B3CBF-6056-4D80-9389-47F342C9C10D}" type="pres">
      <dgm:prSet presAssocID="{18AECE78-AD44-40E9-8FB1-B5A94FF46D9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2E07751-C018-4391-BE39-0B9EE096DE51}" type="pres">
      <dgm:prSet presAssocID="{67A8576D-9524-4F31-A076-E3141BA8AB26}" presName="composite" presStyleCnt="0"/>
      <dgm:spPr/>
    </dgm:pt>
    <dgm:pt modelId="{721AF46B-1941-4C0A-A5FF-CCE5BFCCB724}" type="pres">
      <dgm:prSet presAssocID="{67A8576D-9524-4F31-A076-E3141BA8AB26}" presName="bentUpArrow1" presStyleLbl="alignImgPlace1" presStyleIdx="0" presStyleCnt="3"/>
      <dgm:spPr>
        <a:solidFill>
          <a:srgbClr val="0DA1E1"/>
        </a:solidFill>
      </dgm:spPr>
      <dgm:t>
        <a:bodyPr/>
        <a:lstStyle/>
        <a:p>
          <a:endParaRPr lang="en-US"/>
        </a:p>
      </dgm:t>
    </dgm:pt>
    <dgm:pt modelId="{39B96DFC-E725-41B9-8CBB-964EA16A7639}" type="pres">
      <dgm:prSet presAssocID="{67A8576D-9524-4F31-A076-E3141BA8AB26}" presName="ParentText" presStyleLbl="node1" presStyleIdx="0" presStyleCnt="4" custScaleX="1326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B5EE5-10C0-488B-BCD8-F9B32011B49B}" type="pres">
      <dgm:prSet presAssocID="{67A8576D-9524-4F31-A076-E3141BA8AB26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E73B7F-BFD5-4F79-B2AA-16A35CAEF7CD}" type="pres">
      <dgm:prSet presAssocID="{5A00BD8E-33FB-4D1E-951E-39B6570D5683}" presName="sibTrans" presStyleCnt="0"/>
      <dgm:spPr/>
    </dgm:pt>
    <dgm:pt modelId="{78D0E5C1-F955-46AB-B122-CE52B16EE352}" type="pres">
      <dgm:prSet presAssocID="{D9CF0FB3-C898-4305-BA5C-A3F6351343A4}" presName="composite" presStyleCnt="0"/>
      <dgm:spPr/>
    </dgm:pt>
    <dgm:pt modelId="{087B84D9-080F-49FA-853E-3812100EA8A3}" type="pres">
      <dgm:prSet presAssocID="{D9CF0FB3-C898-4305-BA5C-A3F6351343A4}" presName="bentUpArrow1" presStyleLbl="alignImgPlace1" presStyleIdx="1" presStyleCnt="3"/>
      <dgm:spPr>
        <a:solidFill>
          <a:srgbClr val="0DA1E1"/>
        </a:solidFill>
      </dgm:spPr>
      <dgm:t>
        <a:bodyPr/>
        <a:lstStyle/>
        <a:p>
          <a:endParaRPr lang="en-US"/>
        </a:p>
      </dgm:t>
    </dgm:pt>
    <dgm:pt modelId="{9C1E4EAB-A053-4D21-AEAE-2F47653183AD}" type="pres">
      <dgm:prSet presAssocID="{D9CF0FB3-C898-4305-BA5C-A3F6351343A4}" presName="ParentText" presStyleLbl="node1" presStyleIdx="1" presStyleCnt="4" custScaleX="130164" custLinFactNeighborX="438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C72467-B433-4108-8312-0FB225F7A494}" type="pres">
      <dgm:prSet presAssocID="{D9CF0FB3-C898-4305-BA5C-A3F6351343A4}" presName="ChildText" presStyleLbl="revTx" presStyleIdx="1" presStyleCnt="3" custScaleX="306836" custLinFactX="37875" custLinFactNeighborX="100000" custLinFactNeighborY="4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1AB56A-DA45-4EAF-9C7B-A1B5367A2888}" type="pres">
      <dgm:prSet presAssocID="{5541DAE7-8A69-40E4-8981-3296B3C5E7BB}" presName="sibTrans" presStyleCnt="0"/>
      <dgm:spPr/>
    </dgm:pt>
    <dgm:pt modelId="{B1200ABF-052A-4511-A308-22BECD9A97BA}" type="pres">
      <dgm:prSet presAssocID="{977CC009-FB6B-4E15-B4E3-FD7AF780B12A}" presName="composite" presStyleCnt="0"/>
      <dgm:spPr/>
    </dgm:pt>
    <dgm:pt modelId="{979A799F-0BFF-4270-8CEA-BC5816438FDE}" type="pres">
      <dgm:prSet presAssocID="{977CC009-FB6B-4E15-B4E3-FD7AF780B12A}" presName="bentUpArrow1" presStyleLbl="alignImgPlace1" presStyleIdx="2" presStyleCnt="3"/>
      <dgm:spPr>
        <a:solidFill>
          <a:srgbClr val="0DA1E1"/>
        </a:solidFill>
      </dgm:spPr>
      <dgm:t>
        <a:bodyPr/>
        <a:lstStyle/>
        <a:p>
          <a:endParaRPr lang="en-US"/>
        </a:p>
      </dgm:t>
    </dgm:pt>
    <dgm:pt modelId="{5BE2423F-248E-451D-98F4-57D7A4578AA5}" type="pres">
      <dgm:prSet presAssocID="{977CC009-FB6B-4E15-B4E3-FD7AF780B12A}" presName="ParentText" presStyleLbl="node1" presStyleIdx="2" presStyleCnt="4" custScaleX="129608" custLinFactNeighborX="408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ED5215-C226-4A41-BCC0-4B78FCCB1FF2}" type="pres">
      <dgm:prSet presAssocID="{977CC009-FB6B-4E15-B4E3-FD7AF780B12A}" presName="ChildText" presStyleLbl="revTx" presStyleIdx="2" presStyleCnt="3" custScaleX="233256" custLinFactNeighborX="96468" custLinFactNeighborY="19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ABB0D3-50D3-4A3C-B14D-F18747088F4F}" type="pres">
      <dgm:prSet presAssocID="{65418241-6917-4B40-AE77-62AF94D9AD43}" presName="sibTrans" presStyleCnt="0"/>
      <dgm:spPr/>
    </dgm:pt>
    <dgm:pt modelId="{55069030-DAA4-428F-991C-75784B82446E}" type="pres">
      <dgm:prSet presAssocID="{4CECE39D-0A2E-4504-8388-273047820BE6}" presName="composite" presStyleCnt="0"/>
      <dgm:spPr/>
    </dgm:pt>
    <dgm:pt modelId="{B9DAE9B2-1EBC-41EC-944C-46896FFEE8F4}" type="pres">
      <dgm:prSet presAssocID="{4CECE39D-0A2E-4504-8388-273047820BE6}" presName="ParentText" presStyleLbl="node1" presStyleIdx="3" presStyleCnt="4" custScaleX="135084" custLinFactNeighborX="338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5F4ED8-BEE1-4832-9C52-60DCC4C9333F}" srcId="{977CC009-FB6B-4E15-B4E3-FD7AF780B12A}" destId="{3FF1A1C4-EB26-400F-B9E7-F8988026C8C7}" srcOrd="0" destOrd="0" parTransId="{C10C18F1-41F2-4AAA-9EF9-6B52D03E1B9D}" sibTransId="{984C6DD9-A2EA-4575-92D0-D190AA7BAB9B}"/>
    <dgm:cxn modelId="{D62CF357-1CCD-4B62-A1D0-3E01B1527610}" type="presOf" srcId="{3FF1A1C4-EB26-400F-B9E7-F8988026C8C7}" destId="{83ED5215-C226-4A41-BCC0-4B78FCCB1FF2}" srcOrd="0" destOrd="0" presId="urn:microsoft.com/office/officeart/2005/8/layout/StepDownProcess"/>
    <dgm:cxn modelId="{CA3720AC-B13D-4F04-8629-3C6A9A10039E}" type="presOf" srcId="{C1999580-9168-49C0-BA53-5F11B5E6AE05}" destId="{94C72467-B433-4108-8312-0FB225F7A494}" srcOrd="0" destOrd="1" presId="urn:microsoft.com/office/officeart/2005/8/layout/StepDownProcess"/>
    <dgm:cxn modelId="{85A6CFDA-003B-4B00-9816-1D14CC898DF6}" srcId="{D9CF0FB3-C898-4305-BA5C-A3F6351343A4}" destId="{C1999580-9168-49C0-BA53-5F11B5E6AE05}" srcOrd="1" destOrd="0" parTransId="{81D7BABF-0136-479D-BB0C-E4A1000BC360}" sibTransId="{89D90AB8-128B-43D5-8D0B-2ADD3BC910B3}"/>
    <dgm:cxn modelId="{1DA60BC8-0A3B-40EF-A6CF-54A2AFE538AD}" type="presOf" srcId="{67A8576D-9524-4F31-A076-E3141BA8AB26}" destId="{39B96DFC-E725-41B9-8CBB-964EA16A7639}" srcOrd="0" destOrd="0" presId="urn:microsoft.com/office/officeart/2005/8/layout/StepDownProcess"/>
    <dgm:cxn modelId="{EACB7389-AC00-4D74-9BFC-60039969A2B3}" type="presOf" srcId="{B4742B70-A3C3-4B53-868B-438EEBAECE17}" destId="{83ED5215-C226-4A41-BCC0-4B78FCCB1FF2}" srcOrd="0" destOrd="1" presId="urn:microsoft.com/office/officeart/2005/8/layout/StepDownProcess"/>
    <dgm:cxn modelId="{E3A350AD-9BDA-4AFC-829D-3D889562AA10}" type="presOf" srcId="{C25FD613-4457-4567-9BF6-08F6622AF2B5}" destId="{94C72467-B433-4108-8312-0FB225F7A494}" srcOrd="0" destOrd="0" presId="urn:microsoft.com/office/officeart/2005/8/layout/StepDownProcess"/>
    <dgm:cxn modelId="{CDB5B4D3-7E4C-4086-BF28-E0FC1A8C6DF5}" srcId="{D9CF0FB3-C898-4305-BA5C-A3F6351343A4}" destId="{C25FD613-4457-4567-9BF6-08F6622AF2B5}" srcOrd="0" destOrd="0" parTransId="{852396A9-A095-45BF-A259-A04192BF7E3D}" sibTransId="{68763680-0470-4E03-B532-595130815586}"/>
    <dgm:cxn modelId="{15F6F01C-CA4C-42C7-BA14-83881CA68B14}" srcId="{977CC009-FB6B-4E15-B4E3-FD7AF780B12A}" destId="{B4742B70-A3C3-4B53-868B-438EEBAECE17}" srcOrd="1" destOrd="0" parTransId="{E0BE6F54-D1F3-4723-ABF2-ADC77C4F9CFE}" sibTransId="{75B544BC-2BF3-4BEB-8997-DBA78170AB19}"/>
    <dgm:cxn modelId="{B2AAB0D7-6D29-438A-B086-A1A1ACAA1EAC}" type="presOf" srcId="{18AECE78-AD44-40E9-8FB1-B5A94FF46D92}" destId="{EE6B3CBF-6056-4D80-9389-47F342C9C10D}" srcOrd="0" destOrd="0" presId="urn:microsoft.com/office/officeart/2005/8/layout/StepDownProcess"/>
    <dgm:cxn modelId="{AE531609-D526-4212-8358-C95F1BE7199F}" srcId="{18AECE78-AD44-40E9-8FB1-B5A94FF46D92}" destId="{67A8576D-9524-4F31-A076-E3141BA8AB26}" srcOrd="0" destOrd="0" parTransId="{2816562D-B16E-4E74-8ED2-745A84BD161F}" sibTransId="{5A00BD8E-33FB-4D1E-951E-39B6570D5683}"/>
    <dgm:cxn modelId="{5E37C1D3-58E4-4342-A351-9D31B2F768F6}" srcId="{18AECE78-AD44-40E9-8FB1-B5A94FF46D92}" destId="{D9CF0FB3-C898-4305-BA5C-A3F6351343A4}" srcOrd="1" destOrd="0" parTransId="{7C097F2A-5F93-474C-AE7E-984EC97CBC1E}" sibTransId="{5541DAE7-8A69-40E4-8981-3296B3C5E7BB}"/>
    <dgm:cxn modelId="{CFB93D1E-61A8-43A9-82EB-EFC674192048}" type="presOf" srcId="{977CC009-FB6B-4E15-B4E3-FD7AF780B12A}" destId="{5BE2423F-248E-451D-98F4-57D7A4578AA5}" srcOrd="0" destOrd="0" presId="urn:microsoft.com/office/officeart/2005/8/layout/StepDownProcess"/>
    <dgm:cxn modelId="{6A766AEC-7CE8-4255-B37B-B3296B21D317}" type="presOf" srcId="{D9CF0FB3-C898-4305-BA5C-A3F6351343A4}" destId="{9C1E4EAB-A053-4D21-AEAE-2F47653183AD}" srcOrd="0" destOrd="0" presId="urn:microsoft.com/office/officeart/2005/8/layout/StepDownProcess"/>
    <dgm:cxn modelId="{AD0FC8AA-880C-42C7-8029-D1CFBC0698C3}" type="presOf" srcId="{4CECE39D-0A2E-4504-8388-273047820BE6}" destId="{B9DAE9B2-1EBC-41EC-944C-46896FFEE8F4}" srcOrd="0" destOrd="0" presId="urn:microsoft.com/office/officeart/2005/8/layout/StepDownProcess"/>
    <dgm:cxn modelId="{62ECB875-78C0-43C2-9BF0-6E6F6904F914}" srcId="{18AECE78-AD44-40E9-8FB1-B5A94FF46D92}" destId="{4CECE39D-0A2E-4504-8388-273047820BE6}" srcOrd="3" destOrd="0" parTransId="{A452B137-3895-4E4E-B83E-627C92EA44CF}" sibTransId="{7F695251-218B-4CF5-9E7F-A15674C8E0E6}"/>
    <dgm:cxn modelId="{FD763CCF-51E6-43F4-8611-E28F4D5C62CC}" srcId="{18AECE78-AD44-40E9-8FB1-B5A94FF46D92}" destId="{977CC009-FB6B-4E15-B4E3-FD7AF780B12A}" srcOrd="2" destOrd="0" parTransId="{A5B782A5-2DF1-45F4-955C-0A11F6014841}" sibTransId="{65418241-6917-4B40-AE77-62AF94D9AD43}"/>
    <dgm:cxn modelId="{6D8351EE-4468-4A7F-B3C6-E2FFE166559B}" type="presParOf" srcId="{EE6B3CBF-6056-4D80-9389-47F342C9C10D}" destId="{F2E07751-C018-4391-BE39-0B9EE096DE51}" srcOrd="0" destOrd="0" presId="urn:microsoft.com/office/officeart/2005/8/layout/StepDownProcess"/>
    <dgm:cxn modelId="{3C6888D7-F1FE-453A-AF56-6AC39C82E157}" type="presParOf" srcId="{F2E07751-C018-4391-BE39-0B9EE096DE51}" destId="{721AF46B-1941-4C0A-A5FF-CCE5BFCCB724}" srcOrd="0" destOrd="0" presId="urn:microsoft.com/office/officeart/2005/8/layout/StepDownProcess"/>
    <dgm:cxn modelId="{FB8412B6-7D32-4130-847B-76FD9BA2480F}" type="presParOf" srcId="{F2E07751-C018-4391-BE39-0B9EE096DE51}" destId="{39B96DFC-E725-41B9-8CBB-964EA16A7639}" srcOrd="1" destOrd="0" presId="urn:microsoft.com/office/officeart/2005/8/layout/StepDownProcess"/>
    <dgm:cxn modelId="{E8FE59D7-E7DF-4913-876A-4C4CE2FDF59A}" type="presParOf" srcId="{F2E07751-C018-4391-BE39-0B9EE096DE51}" destId="{D7CB5EE5-10C0-488B-BCD8-F9B32011B49B}" srcOrd="2" destOrd="0" presId="urn:microsoft.com/office/officeart/2005/8/layout/StepDownProcess"/>
    <dgm:cxn modelId="{71935A4F-42E4-440A-922F-D155746D71C0}" type="presParOf" srcId="{EE6B3CBF-6056-4D80-9389-47F342C9C10D}" destId="{60E73B7F-BFD5-4F79-B2AA-16A35CAEF7CD}" srcOrd="1" destOrd="0" presId="urn:microsoft.com/office/officeart/2005/8/layout/StepDownProcess"/>
    <dgm:cxn modelId="{26E4AD75-2D87-4C3E-AB85-1124ACAFF2E9}" type="presParOf" srcId="{EE6B3CBF-6056-4D80-9389-47F342C9C10D}" destId="{78D0E5C1-F955-46AB-B122-CE52B16EE352}" srcOrd="2" destOrd="0" presId="urn:microsoft.com/office/officeart/2005/8/layout/StepDownProcess"/>
    <dgm:cxn modelId="{C22855A1-62E1-4B20-A0FC-3989994E95FD}" type="presParOf" srcId="{78D0E5C1-F955-46AB-B122-CE52B16EE352}" destId="{087B84D9-080F-49FA-853E-3812100EA8A3}" srcOrd="0" destOrd="0" presId="urn:microsoft.com/office/officeart/2005/8/layout/StepDownProcess"/>
    <dgm:cxn modelId="{65C7E8A0-0022-4E55-B2B7-700005BEEE1C}" type="presParOf" srcId="{78D0E5C1-F955-46AB-B122-CE52B16EE352}" destId="{9C1E4EAB-A053-4D21-AEAE-2F47653183AD}" srcOrd="1" destOrd="0" presId="urn:microsoft.com/office/officeart/2005/8/layout/StepDownProcess"/>
    <dgm:cxn modelId="{B0C2B247-947D-47ED-A0DC-C4855C21E863}" type="presParOf" srcId="{78D0E5C1-F955-46AB-B122-CE52B16EE352}" destId="{94C72467-B433-4108-8312-0FB225F7A494}" srcOrd="2" destOrd="0" presId="urn:microsoft.com/office/officeart/2005/8/layout/StepDownProcess"/>
    <dgm:cxn modelId="{C42FBBCE-0F69-4237-BBAF-20F043447847}" type="presParOf" srcId="{EE6B3CBF-6056-4D80-9389-47F342C9C10D}" destId="{BB1AB56A-DA45-4EAF-9C7B-A1B5367A2888}" srcOrd="3" destOrd="0" presId="urn:microsoft.com/office/officeart/2005/8/layout/StepDownProcess"/>
    <dgm:cxn modelId="{59D47F02-41E6-4638-9A2D-E5D2D07195B7}" type="presParOf" srcId="{EE6B3CBF-6056-4D80-9389-47F342C9C10D}" destId="{B1200ABF-052A-4511-A308-22BECD9A97BA}" srcOrd="4" destOrd="0" presId="urn:microsoft.com/office/officeart/2005/8/layout/StepDownProcess"/>
    <dgm:cxn modelId="{BE4B72F1-042D-4EB1-A90D-58924B690E5F}" type="presParOf" srcId="{B1200ABF-052A-4511-A308-22BECD9A97BA}" destId="{979A799F-0BFF-4270-8CEA-BC5816438FDE}" srcOrd="0" destOrd="0" presId="urn:microsoft.com/office/officeart/2005/8/layout/StepDownProcess"/>
    <dgm:cxn modelId="{92FCFB67-479A-46D9-AFED-FBF93E35845F}" type="presParOf" srcId="{B1200ABF-052A-4511-A308-22BECD9A97BA}" destId="{5BE2423F-248E-451D-98F4-57D7A4578AA5}" srcOrd="1" destOrd="0" presId="urn:microsoft.com/office/officeart/2005/8/layout/StepDownProcess"/>
    <dgm:cxn modelId="{3BF1FC7E-E517-459E-B4F3-F683A0305197}" type="presParOf" srcId="{B1200ABF-052A-4511-A308-22BECD9A97BA}" destId="{83ED5215-C226-4A41-BCC0-4B78FCCB1FF2}" srcOrd="2" destOrd="0" presId="urn:microsoft.com/office/officeart/2005/8/layout/StepDownProcess"/>
    <dgm:cxn modelId="{50C399E1-39E6-42C2-BAD7-445E403604DE}" type="presParOf" srcId="{EE6B3CBF-6056-4D80-9389-47F342C9C10D}" destId="{69ABB0D3-50D3-4A3C-B14D-F18747088F4F}" srcOrd="5" destOrd="0" presId="urn:microsoft.com/office/officeart/2005/8/layout/StepDownProcess"/>
    <dgm:cxn modelId="{4388B631-C884-424C-AA2D-E60A018E20DC}" type="presParOf" srcId="{EE6B3CBF-6056-4D80-9389-47F342C9C10D}" destId="{55069030-DAA4-428F-991C-75784B82446E}" srcOrd="6" destOrd="0" presId="urn:microsoft.com/office/officeart/2005/8/layout/StepDownProcess"/>
    <dgm:cxn modelId="{82A7CBF7-4BA2-464B-8502-417A84F7018A}" type="presParOf" srcId="{55069030-DAA4-428F-991C-75784B82446E}" destId="{B9DAE9B2-1EBC-41EC-944C-46896FFEE8F4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913601-0670-4CED-83A2-37DAB34AB1B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827F1A-C75D-44D0-A685-B85ED8BBAD09}">
      <dgm:prSet phldrT="[Text]" custT="1"/>
      <dgm:spPr>
        <a:solidFill>
          <a:srgbClr val="0DA1E1"/>
        </a:solidFill>
        <a:ln>
          <a:noFill/>
        </a:ln>
      </dgm:spPr>
      <dgm:t>
        <a:bodyPr/>
        <a:lstStyle/>
        <a:p>
          <a:r>
            <a:rPr lang="en-US" sz="3600" dirty="0" smtClean="0"/>
            <a:t>Functional</a:t>
          </a:r>
          <a:endParaRPr lang="en-US" sz="3600" dirty="0"/>
        </a:p>
      </dgm:t>
    </dgm:pt>
    <dgm:pt modelId="{CA88D45C-694C-46DF-B2E3-52757B7558E7}" type="parTrans" cxnId="{5F3B6252-3617-4BE6-9921-7E9B45822B06}">
      <dgm:prSet/>
      <dgm:spPr/>
      <dgm:t>
        <a:bodyPr/>
        <a:lstStyle/>
        <a:p>
          <a:endParaRPr lang="en-US"/>
        </a:p>
      </dgm:t>
    </dgm:pt>
    <dgm:pt modelId="{E4F4F28B-EEB9-44BE-BC3E-0EAB86F4DF0E}" type="sibTrans" cxnId="{5F3B6252-3617-4BE6-9921-7E9B45822B06}">
      <dgm:prSet/>
      <dgm:spPr/>
      <dgm:t>
        <a:bodyPr/>
        <a:lstStyle/>
        <a:p>
          <a:endParaRPr lang="en-US"/>
        </a:p>
      </dgm:t>
    </dgm:pt>
    <dgm:pt modelId="{E2FB6587-2BC2-43DE-AD3E-3C0F62967DC8}">
      <dgm:prSet phldrT="[Text]" custT="1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 smtClean="0"/>
            <a:t>Hold and move </a:t>
          </a:r>
          <a:r>
            <a:rPr lang="en-US" sz="2000" dirty="0" err="1" smtClean="0"/>
            <a:t>LeCroy</a:t>
          </a:r>
          <a:r>
            <a:rPr lang="en-US" sz="2000" dirty="0" smtClean="0"/>
            <a:t> Probe</a:t>
          </a:r>
          <a:endParaRPr lang="en-US" sz="2000" dirty="0"/>
        </a:p>
      </dgm:t>
    </dgm:pt>
    <dgm:pt modelId="{DD7F8CCD-A802-45C1-B40C-05B7A50B31A6}" type="parTrans" cxnId="{B2A79B51-FE73-4689-B88B-3D32F69B480D}">
      <dgm:prSet/>
      <dgm:spPr/>
      <dgm:t>
        <a:bodyPr/>
        <a:lstStyle/>
        <a:p>
          <a:endParaRPr lang="en-US"/>
        </a:p>
      </dgm:t>
    </dgm:pt>
    <dgm:pt modelId="{85D088BD-C398-45E9-A138-5EF9B539B78E}" type="sibTrans" cxnId="{B2A79B51-FE73-4689-B88B-3D32F69B480D}">
      <dgm:prSet/>
      <dgm:spPr/>
      <dgm:t>
        <a:bodyPr/>
        <a:lstStyle/>
        <a:p>
          <a:endParaRPr lang="en-US"/>
        </a:p>
      </dgm:t>
    </dgm:pt>
    <dgm:pt modelId="{35DF57A9-B8A6-41EC-AB7B-98492891E710}">
      <dgm:prSet phldrT="[Text]" custT="1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 smtClean="0"/>
            <a:t>Make a good electrical contact</a:t>
          </a:r>
          <a:endParaRPr lang="en-US" sz="2000" dirty="0"/>
        </a:p>
      </dgm:t>
    </dgm:pt>
    <dgm:pt modelId="{90A8F512-18CD-4C5D-909A-D9FBBB0A3E78}" type="parTrans" cxnId="{BADBEA09-1A33-43B8-894E-228FDFBBDFB7}">
      <dgm:prSet/>
      <dgm:spPr/>
      <dgm:t>
        <a:bodyPr/>
        <a:lstStyle/>
        <a:p>
          <a:endParaRPr lang="en-US"/>
        </a:p>
      </dgm:t>
    </dgm:pt>
    <dgm:pt modelId="{1143A5C0-E543-460B-96FC-D156CF117E63}" type="sibTrans" cxnId="{BADBEA09-1A33-43B8-894E-228FDFBBDFB7}">
      <dgm:prSet/>
      <dgm:spPr/>
      <dgm:t>
        <a:bodyPr/>
        <a:lstStyle/>
        <a:p>
          <a:endParaRPr lang="en-US"/>
        </a:p>
      </dgm:t>
    </dgm:pt>
    <dgm:pt modelId="{EBD775DC-2123-4E02-BC17-E102841508E8}">
      <dgm:prSet phldrT="[Text]" custT="1"/>
      <dgm:spPr>
        <a:solidFill>
          <a:srgbClr val="0DA1E1"/>
        </a:solidFill>
        <a:ln>
          <a:noFill/>
        </a:ln>
      </dgm:spPr>
      <dgm:t>
        <a:bodyPr/>
        <a:lstStyle/>
        <a:p>
          <a:r>
            <a:rPr lang="en-US" sz="3200" dirty="0" smtClean="0"/>
            <a:t>Non-Functional</a:t>
          </a:r>
          <a:endParaRPr lang="en-US" sz="3200" dirty="0"/>
        </a:p>
      </dgm:t>
    </dgm:pt>
    <dgm:pt modelId="{E72A91A9-1B10-4908-BD60-F4D08AA63E98}" type="parTrans" cxnId="{C67BAE53-FCBF-41F9-BBA0-EE3145BF8312}">
      <dgm:prSet/>
      <dgm:spPr/>
      <dgm:t>
        <a:bodyPr/>
        <a:lstStyle/>
        <a:p>
          <a:endParaRPr lang="en-US"/>
        </a:p>
      </dgm:t>
    </dgm:pt>
    <dgm:pt modelId="{B24BB02A-701B-4260-A44E-72DFC5183C37}" type="sibTrans" cxnId="{C67BAE53-FCBF-41F9-BBA0-EE3145BF8312}">
      <dgm:prSet/>
      <dgm:spPr/>
      <dgm:t>
        <a:bodyPr/>
        <a:lstStyle/>
        <a:p>
          <a:endParaRPr lang="en-US"/>
        </a:p>
      </dgm:t>
    </dgm:pt>
    <dgm:pt modelId="{F13F5D90-4E73-4CC5-8FC4-6CA78BAE3A86}">
      <dgm:prSet phldrT="[Text]" custT="1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 smtClean="0"/>
            <a:t>Move to any point within 60 seconds</a:t>
          </a:r>
          <a:endParaRPr lang="en-US" sz="2000" dirty="0"/>
        </a:p>
      </dgm:t>
    </dgm:pt>
    <dgm:pt modelId="{D99AF052-268E-40CC-8A3E-A1437D4723FD}" type="parTrans" cxnId="{A6215804-9BBD-4F4C-A070-1AEFD061820C}">
      <dgm:prSet/>
      <dgm:spPr/>
      <dgm:t>
        <a:bodyPr/>
        <a:lstStyle/>
        <a:p>
          <a:endParaRPr lang="en-US"/>
        </a:p>
      </dgm:t>
    </dgm:pt>
    <dgm:pt modelId="{43350779-7EC3-4B3D-859E-AF34285E1E0B}" type="sibTrans" cxnId="{A6215804-9BBD-4F4C-A070-1AEFD061820C}">
      <dgm:prSet/>
      <dgm:spPr/>
      <dgm:t>
        <a:bodyPr/>
        <a:lstStyle/>
        <a:p>
          <a:endParaRPr lang="en-US"/>
        </a:p>
      </dgm:t>
    </dgm:pt>
    <dgm:pt modelId="{4665E8D9-8A9B-4CD7-927D-23F216BE79EF}">
      <dgm:prSet phldrT="[Text]" custT="1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 smtClean="0"/>
            <a:t>LEDs and LCD that indicate state</a:t>
          </a:r>
          <a:endParaRPr lang="en-US" sz="2000" dirty="0"/>
        </a:p>
      </dgm:t>
    </dgm:pt>
    <dgm:pt modelId="{C9C746C6-2086-4A30-94A9-D9CDC8F84878}" type="parTrans" cxnId="{5938566E-2ABD-4DB0-8104-E51B70CF2E36}">
      <dgm:prSet/>
      <dgm:spPr/>
      <dgm:t>
        <a:bodyPr/>
        <a:lstStyle/>
        <a:p>
          <a:endParaRPr lang="en-US"/>
        </a:p>
      </dgm:t>
    </dgm:pt>
    <dgm:pt modelId="{C626E1A7-18B7-4697-B146-0991E4926C0E}" type="sibTrans" cxnId="{5938566E-2ABD-4DB0-8104-E51B70CF2E36}">
      <dgm:prSet/>
      <dgm:spPr/>
      <dgm:t>
        <a:bodyPr/>
        <a:lstStyle/>
        <a:p>
          <a:endParaRPr lang="en-US"/>
        </a:p>
      </dgm:t>
    </dgm:pt>
    <dgm:pt modelId="{2FB12D03-5F18-4DF3-AC4C-73C64DC9C3C8}">
      <dgm:prSet phldrT="[Text]" custT="1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 smtClean="0"/>
            <a:t>Calibration method that ensures accurate performance</a:t>
          </a:r>
          <a:endParaRPr lang="en-US" sz="2000" dirty="0"/>
        </a:p>
      </dgm:t>
    </dgm:pt>
    <dgm:pt modelId="{C8194A87-69C0-476A-8432-15253E51170F}" type="parTrans" cxnId="{723ADD34-C2A5-4135-AAC9-CF27EB326C91}">
      <dgm:prSet/>
      <dgm:spPr/>
      <dgm:t>
        <a:bodyPr/>
        <a:lstStyle/>
        <a:p>
          <a:endParaRPr lang="en-US"/>
        </a:p>
      </dgm:t>
    </dgm:pt>
    <dgm:pt modelId="{E972040A-6C00-437D-ACA3-25E03426F311}" type="sibTrans" cxnId="{723ADD34-C2A5-4135-AAC9-CF27EB326C91}">
      <dgm:prSet/>
      <dgm:spPr/>
      <dgm:t>
        <a:bodyPr/>
        <a:lstStyle/>
        <a:p>
          <a:endParaRPr lang="en-US"/>
        </a:p>
      </dgm:t>
    </dgm:pt>
    <dgm:pt modelId="{3C8B5DA2-9A25-4A59-B8D3-3CDE9E2B3F13}">
      <dgm:prSet phldrT="[Text]" custT="1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 smtClean="0"/>
            <a:t>Take up less </a:t>
          </a:r>
          <a:r>
            <a:rPr lang="en-US" sz="2000" dirty="0" smtClean="0"/>
            <a:t>than </a:t>
          </a:r>
          <a:r>
            <a:rPr lang="en-US" sz="2000" dirty="0" smtClean="0"/>
            <a:t>4ft</a:t>
          </a:r>
          <a:r>
            <a:rPr lang="en-US" sz="2000" dirty="0" smtClean="0">
              <a:latin typeface="Times New Roman"/>
              <a:cs typeface="Times New Roman"/>
            </a:rPr>
            <a:t>³</a:t>
          </a:r>
          <a:endParaRPr lang="en-US" sz="2000" dirty="0"/>
        </a:p>
      </dgm:t>
    </dgm:pt>
    <dgm:pt modelId="{FC082C3F-DFA8-486F-93DC-631BA81246B5}" type="parTrans" cxnId="{13EA5016-D587-4DF8-835F-D38767127024}">
      <dgm:prSet/>
      <dgm:spPr/>
      <dgm:t>
        <a:bodyPr/>
        <a:lstStyle/>
        <a:p>
          <a:endParaRPr lang="en-US"/>
        </a:p>
      </dgm:t>
    </dgm:pt>
    <dgm:pt modelId="{A70C4987-F055-4AF7-AF0E-B4A3892B7FBE}" type="sibTrans" cxnId="{13EA5016-D587-4DF8-835F-D38767127024}">
      <dgm:prSet/>
      <dgm:spPr/>
      <dgm:t>
        <a:bodyPr/>
        <a:lstStyle/>
        <a:p>
          <a:endParaRPr lang="en-US"/>
        </a:p>
      </dgm:t>
    </dgm:pt>
    <dgm:pt modelId="{87E4524F-54F3-4AA1-9093-C543E310D73C}">
      <dgm:prSet phldrT="[Text]" custT="1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 smtClean="0"/>
            <a:t>Support a manual operation mode</a:t>
          </a:r>
          <a:endParaRPr lang="en-US" sz="2000" dirty="0"/>
        </a:p>
      </dgm:t>
    </dgm:pt>
    <dgm:pt modelId="{B97A1C1C-CD2F-47EC-9503-BE9A7AA40FD8}" type="parTrans" cxnId="{CE169905-AD2F-4BF5-B2C5-12B4FEBCDB7F}">
      <dgm:prSet/>
      <dgm:spPr/>
      <dgm:t>
        <a:bodyPr/>
        <a:lstStyle/>
        <a:p>
          <a:endParaRPr lang="en-US"/>
        </a:p>
      </dgm:t>
    </dgm:pt>
    <dgm:pt modelId="{48908D5F-139E-43D5-BCCE-7FE6A0A3F00F}" type="sibTrans" cxnId="{CE169905-AD2F-4BF5-B2C5-12B4FEBCDB7F}">
      <dgm:prSet/>
      <dgm:spPr/>
      <dgm:t>
        <a:bodyPr/>
        <a:lstStyle/>
        <a:p>
          <a:endParaRPr lang="en-US"/>
        </a:p>
      </dgm:t>
    </dgm:pt>
    <dgm:pt modelId="{76F46750-F096-43F4-98F4-93D7C4875F7E}" type="pres">
      <dgm:prSet presAssocID="{82913601-0670-4CED-83A2-37DAB34AB1B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E2FA30-8F8A-45B1-B7C2-E045EDDB2A6D}" type="pres">
      <dgm:prSet presAssocID="{53827F1A-C75D-44D0-A685-B85ED8BBAD09}" presName="composite" presStyleCnt="0"/>
      <dgm:spPr/>
    </dgm:pt>
    <dgm:pt modelId="{A7EA18F2-E3FF-400D-BF72-C3394DF076F3}" type="pres">
      <dgm:prSet presAssocID="{53827F1A-C75D-44D0-A685-B85ED8BBAD09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815DB7-5250-4654-8746-53D59273B5A5}" type="pres">
      <dgm:prSet presAssocID="{53827F1A-C75D-44D0-A685-B85ED8BBAD09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5BD559-4827-475B-A63A-3D22F98421DD}" type="pres">
      <dgm:prSet presAssocID="{E4F4F28B-EEB9-44BE-BC3E-0EAB86F4DF0E}" presName="space" presStyleCnt="0"/>
      <dgm:spPr/>
    </dgm:pt>
    <dgm:pt modelId="{C726716E-A4E4-4535-8077-13DFB47A1AD3}" type="pres">
      <dgm:prSet presAssocID="{EBD775DC-2123-4E02-BC17-E102841508E8}" presName="composite" presStyleCnt="0"/>
      <dgm:spPr/>
    </dgm:pt>
    <dgm:pt modelId="{174CA5EF-4B20-4776-8F93-FCD501A5367F}" type="pres">
      <dgm:prSet presAssocID="{EBD775DC-2123-4E02-BC17-E102841508E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E19ADB-E98C-4D90-AA0F-C50693A5342C}" type="pres">
      <dgm:prSet presAssocID="{EBD775DC-2123-4E02-BC17-E102841508E8}" presName="desTx" presStyleLbl="alignAccFollowNode1" presStyleIdx="1" presStyleCnt="2" custLinFactNeighborY="36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EA5016-D587-4DF8-835F-D38767127024}" srcId="{EBD775DC-2123-4E02-BC17-E102841508E8}" destId="{3C8B5DA2-9A25-4A59-B8D3-3CDE9E2B3F13}" srcOrd="2" destOrd="0" parTransId="{FC082C3F-DFA8-486F-93DC-631BA81246B5}" sibTransId="{A70C4987-F055-4AF7-AF0E-B4A3892B7FBE}"/>
    <dgm:cxn modelId="{98ABA5DC-5E7F-4D1B-85EA-3F7AFCFA3FD4}" type="presOf" srcId="{82913601-0670-4CED-83A2-37DAB34AB1B7}" destId="{76F46750-F096-43F4-98F4-93D7C4875F7E}" srcOrd="0" destOrd="0" presId="urn:microsoft.com/office/officeart/2005/8/layout/hList1"/>
    <dgm:cxn modelId="{BADBEA09-1A33-43B8-894E-228FDFBBDFB7}" srcId="{53827F1A-C75D-44D0-A685-B85ED8BBAD09}" destId="{35DF57A9-B8A6-41EC-AB7B-98492891E710}" srcOrd="1" destOrd="0" parTransId="{90A8F512-18CD-4C5D-909A-D9FBBB0A3E78}" sibTransId="{1143A5C0-E543-460B-96FC-D156CF117E63}"/>
    <dgm:cxn modelId="{B2A79B51-FE73-4689-B88B-3D32F69B480D}" srcId="{53827F1A-C75D-44D0-A685-B85ED8BBAD09}" destId="{E2FB6587-2BC2-43DE-AD3E-3C0F62967DC8}" srcOrd="0" destOrd="0" parTransId="{DD7F8CCD-A802-45C1-B40C-05B7A50B31A6}" sibTransId="{85D088BD-C398-45E9-A138-5EF9B539B78E}"/>
    <dgm:cxn modelId="{F6938F4F-06F0-4D07-8502-91C61FA6D72A}" type="presOf" srcId="{E2FB6587-2BC2-43DE-AD3E-3C0F62967DC8}" destId="{69815DB7-5250-4654-8746-53D59273B5A5}" srcOrd="0" destOrd="0" presId="urn:microsoft.com/office/officeart/2005/8/layout/hList1"/>
    <dgm:cxn modelId="{E47151A2-497E-40A7-9601-DFC04B33E509}" type="presOf" srcId="{2FB12D03-5F18-4DF3-AC4C-73C64DC9C3C8}" destId="{69815DB7-5250-4654-8746-53D59273B5A5}" srcOrd="0" destOrd="2" presId="urn:microsoft.com/office/officeart/2005/8/layout/hList1"/>
    <dgm:cxn modelId="{723ADD34-C2A5-4135-AAC9-CF27EB326C91}" srcId="{53827F1A-C75D-44D0-A685-B85ED8BBAD09}" destId="{2FB12D03-5F18-4DF3-AC4C-73C64DC9C3C8}" srcOrd="2" destOrd="0" parTransId="{C8194A87-69C0-476A-8432-15253E51170F}" sibTransId="{E972040A-6C00-437D-ACA3-25E03426F311}"/>
    <dgm:cxn modelId="{5F3B6252-3617-4BE6-9921-7E9B45822B06}" srcId="{82913601-0670-4CED-83A2-37DAB34AB1B7}" destId="{53827F1A-C75D-44D0-A685-B85ED8BBAD09}" srcOrd="0" destOrd="0" parTransId="{CA88D45C-694C-46DF-B2E3-52757B7558E7}" sibTransId="{E4F4F28B-EEB9-44BE-BC3E-0EAB86F4DF0E}"/>
    <dgm:cxn modelId="{A6215804-9BBD-4F4C-A070-1AEFD061820C}" srcId="{EBD775DC-2123-4E02-BC17-E102841508E8}" destId="{F13F5D90-4E73-4CC5-8FC4-6CA78BAE3A86}" srcOrd="0" destOrd="0" parTransId="{D99AF052-268E-40CC-8A3E-A1437D4723FD}" sibTransId="{43350779-7EC3-4B3D-859E-AF34285E1E0B}"/>
    <dgm:cxn modelId="{5938566E-2ABD-4DB0-8104-E51B70CF2E36}" srcId="{EBD775DC-2123-4E02-BC17-E102841508E8}" destId="{4665E8D9-8A9B-4CD7-927D-23F216BE79EF}" srcOrd="1" destOrd="0" parTransId="{C9C746C6-2086-4A30-94A9-D9CDC8F84878}" sibTransId="{C626E1A7-18B7-4697-B146-0991E4926C0E}"/>
    <dgm:cxn modelId="{918B4C51-E5D6-46C3-A440-DD53901344DD}" type="presOf" srcId="{87E4524F-54F3-4AA1-9093-C543E310D73C}" destId="{68E19ADB-E98C-4D90-AA0F-C50693A5342C}" srcOrd="0" destOrd="3" presId="urn:microsoft.com/office/officeart/2005/8/layout/hList1"/>
    <dgm:cxn modelId="{81BCD170-6A06-4336-84F1-C5B688520D04}" type="presOf" srcId="{3C8B5DA2-9A25-4A59-B8D3-3CDE9E2B3F13}" destId="{68E19ADB-E98C-4D90-AA0F-C50693A5342C}" srcOrd="0" destOrd="2" presId="urn:microsoft.com/office/officeart/2005/8/layout/hList1"/>
    <dgm:cxn modelId="{477B3B29-B489-46E7-B223-9565AFC6F7C2}" type="presOf" srcId="{F13F5D90-4E73-4CC5-8FC4-6CA78BAE3A86}" destId="{68E19ADB-E98C-4D90-AA0F-C50693A5342C}" srcOrd="0" destOrd="0" presId="urn:microsoft.com/office/officeart/2005/8/layout/hList1"/>
    <dgm:cxn modelId="{C67BAE53-FCBF-41F9-BBA0-EE3145BF8312}" srcId="{82913601-0670-4CED-83A2-37DAB34AB1B7}" destId="{EBD775DC-2123-4E02-BC17-E102841508E8}" srcOrd="1" destOrd="0" parTransId="{E72A91A9-1B10-4908-BD60-F4D08AA63E98}" sibTransId="{B24BB02A-701B-4260-A44E-72DFC5183C37}"/>
    <dgm:cxn modelId="{14B15D37-7536-46D6-B7C3-3ED5B01E9547}" type="presOf" srcId="{53827F1A-C75D-44D0-A685-B85ED8BBAD09}" destId="{A7EA18F2-E3FF-400D-BF72-C3394DF076F3}" srcOrd="0" destOrd="0" presId="urn:microsoft.com/office/officeart/2005/8/layout/hList1"/>
    <dgm:cxn modelId="{CE169905-AD2F-4BF5-B2C5-12B4FEBCDB7F}" srcId="{EBD775DC-2123-4E02-BC17-E102841508E8}" destId="{87E4524F-54F3-4AA1-9093-C543E310D73C}" srcOrd="3" destOrd="0" parTransId="{B97A1C1C-CD2F-47EC-9503-BE9A7AA40FD8}" sibTransId="{48908D5F-139E-43D5-BCCE-7FE6A0A3F00F}"/>
    <dgm:cxn modelId="{CE32A1FE-C23C-4BC5-8AF5-AF6BC744A2EB}" type="presOf" srcId="{EBD775DC-2123-4E02-BC17-E102841508E8}" destId="{174CA5EF-4B20-4776-8F93-FCD501A5367F}" srcOrd="0" destOrd="0" presId="urn:microsoft.com/office/officeart/2005/8/layout/hList1"/>
    <dgm:cxn modelId="{CD00C9B7-2AC7-45DA-A005-A259826D5D64}" type="presOf" srcId="{35DF57A9-B8A6-41EC-AB7B-98492891E710}" destId="{69815DB7-5250-4654-8746-53D59273B5A5}" srcOrd="0" destOrd="1" presId="urn:microsoft.com/office/officeart/2005/8/layout/hList1"/>
    <dgm:cxn modelId="{7404B397-38F1-41E4-9829-AA5F0A9065CE}" type="presOf" srcId="{4665E8D9-8A9B-4CD7-927D-23F216BE79EF}" destId="{68E19ADB-E98C-4D90-AA0F-C50693A5342C}" srcOrd="0" destOrd="1" presId="urn:microsoft.com/office/officeart/2005/8/layout/hList1"/>
    <dgm:cxn modelId="{6D0BF3BB-511F-47FF-9F3C-1D4BCAAFF7A2}" type="presParOf" srcId="{76F46750-F096-43F4-98F4-93D7C4875F7E}" destId="{6FE2FA30-8F8A-45B1-B7C2-E045EDDB2A6D}" srcOrd="0" destOrd="0" presId="urn:microsoft.com/office/officeart/2005/8/layout/hList1"/>
    <dgm:cxn modelId="{AE81C48D-24B6-4E71-8976-D5BA2C43574E}" type="presParOf" srcId="{6FE2FA30-8F8A-45B1-B7C2-E045EDDB2A6D}" destId="{A7EA18F2-E3FF-400D-BF72-C3394DF076F3}" srcOrd="0" destOrd="0" presId="urn:microsoft.com/office/officeart/2005/8/layout/hList1"/>
    <dgm:cxn modelId="{89F1D30F-6D3D-44F6-B995-5364658DF7B2}" type="presParOf" srcId="{6FE2FA30-8F8A-45B1-B7C2-E045EDDB2A6D}" destId="{69815DB7-5250-4654-8746-53D59273B5A5}" srcOrd="1" destOrd="0" presId="urn:microsoft.com/office/officeart/2005/8/layout/hList1"/>
    <dgm:cxn modelId="{EE6A7D56-C7DF-4202-B2D8-0CD30395B8E7}" type="presParOf" srcId="{76F46750-F096-43F4-98F4-93D7C4875F7E}" destId="{2C5BD559-4827-475B-A63A-3D22F98421DD}" srcOrd="1" destOrd="0" presId="urn:microsoft.com/office/officeart/2005/8/layout/hList1"/>
    <dgm:cxn modelId="{5630804A-9159-494A-9D17-A3BE6237109F}" type="presParOf" srcId="{76F46750-F096-43F4-98F4-93D7C4875F7E}" destId="{C726716E-A4E4-4535-8077-13DFB47A1AD3}" srcOrd="2" destOrd="0" presId="urn:microsoft.com/office/officeart/2005/8/layout/hList1"/>
    <dgm:cxn modelId="{17BD58B9-0C02-4D87-832E-A54C1721999A}" type="presParOf" srcId="{C726716E-A4E4-4535-8077-13DFB47A1AD3}" destId="{174CA5EF-4B20-4776-8F93-FCD501A5367F}" srcOrd="0" destOrd="0" presId="urn:microsoft.com/office/officeart/2005/8/layout/hList1"/>
    <dgm:cxn modelId="{3361D6D5-5511-42B8-87A2-75ABE2A5153C}" type="presParOf" srcId="{C726716E-A4E4-4535-8077-13DFB47A1AD3}" destId="{68E19ADB-E98C-4D90-AA0F-C50693A5342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25B906-6258-4062-8BFC-EBEFAA24950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217E402-B254-4E29-AE61-AC63E609B27D}">
      <dgm:prSet phldrT="[Text]"/>
      <dgm:spPr>
        <a:solidFill>
          <a:srgbClr val="0DA1E1"/>
        </a:solidFill>
        <a:ln>
          <a:solidFill>
            <a:srgbClr val="0DA1E1"/>
          </a:solidFill>
        </a:ln>
      </dgm:spPr>
      <dgm:t>
        <a:bodyPr/>
        <a:lstStyle/>
        <a:p>
          <a:pPr algn="ctr"/>
          <a:r>
            <a:rPr lang="en-US" dirty="0" smtClean="0"/>
            <a:t>Continuity?</a:t>
          </a:r>
          <a:endParaRPr lang="en-US" dirty="0"/>
        </a:p>
      </dgm:t>
    </dgm:pt>
    <dgm:pt modelId="{4C3605C6-B1FE-40F7-8193-DEDA44BD1FBE}" type="parTrans" cxnId="{67E950A2-F644-4778-89A4-119262B58457}">
      <dgm:prSet/>
      <dgm:spPr/>
      <dgm:t>
        <a:bodyPr/>
        <a:lstStyle/>
        <a:p>
          <a:pPr algn="ctr"/>
          <a:endParaRPr lang="en-US"/>
        </a:p>
      </dgm:t>
    </dgm:pt>
    <dgm:pt modelId="{3B0483FB-238F-4A97-A9C4-958B4BAE0BC2}" type="sibTrans" cxnId="{67E950A2-F644-4778-89A4-119262B58457}">
      <dgm:prSet/>
      <dgm:spPr/>
      <dgm:t>
        <a:bodyPr/>
        <a:lstStyle/>
        <a:p>
          <a:pPr algn="ctr"/>
          <a:endParaRPr lang="en-US"/>
        </a:p>
      </dgm:t>
    </dgm:pt>
    <dgm:pt modelId="{2DF79ADA-450C-4B0A-96DD-1B202F214515}">
      <dgm:prSet phldrT="[Text]"/>
      <dgm:spPr>
        <a:solidFill>
          <a:srgbClr val="0DA1E1"/>
        </a:solidFill>
        <a:ln>
          <a:solidFill>
            <a:srgbClr val="0DA1E1"/>
          </a:solidFill>
        </a:ln>
      </dgm:spPr>
      <dgm:t>
        <a:bodyPr/>
        <a:lstStyle/>
        <a:p>
          <a:pPr algn="ctr"/>
          <a:r>
            <a:rPr lang="en-US" dirty="0" smtClean="0"/>
            <a:t>Transients?</a:t>
          </a:r>
          <a:endParaRPr lang="en-US" dirty="0"/>
        </a:p>
      </dgm:t>
    </dgm:pt>
    <dgm:pt modelId="{AA2B2971-4049-4B15-9CF8-D63CD031B538}" type="parTrans" cxnId="{9EC6E90C-9167-4B46-972E-5476D4E10561}">
      <dgm:prSet/>
      <dgm:spPr/>
      <dgm:t>
        <a:bodyPr/>
        <a:lstStyle/>
        <a:p>
          <a:pPr algn="ctr"/>
          <a:endParaRPr lang="en-US"/>
        </a:p>
      </dgm:t>
    </dgm:pt>
    <dgm:pt modelId="{1DF229B5-C358-4985-9C6F-6DD252121C43}" type="sibTrans" cxnId="{9EC6E90C-9167-4B46-972E-5476D4E10561}">
      <dgm:prSet/>
      <dgm:spPr/>
      <dgm:t>
        <a:bodyPr/>
        <a:lstStyle/>
        <a:p>
          <a:pPr algn="ctr"/>
          <a:endParaRPr lang="en-US"/>
        </a:p>
      </dgm:t>
    </dgm:pt>
    <dgm:pt modelId="{F55DE245-A324-4127-8684-368BF6FBD28B}">
      <dgm:prSet phldrT="[Text]"/>
      <dgm:spPr>
        <a:solidFill>
          <a:srgbClr val="0DA1E1"/>
        </a:solidFill>
        <a:ln>
          <a:solidFill>
            <a:srgbClr val="0DA1E1"/>
          </a:solidFill>
        </a:ln>
      </dgm:spPr>
      <dgm:t>
        <a:bodyPr/>
        <a:lstStyle/>
        <a:p>
          <a:pPr algn="ctr"/>
          <a:r>
            <a:rPr lang="en-US" dirty="0" smtClean="0"/>
            <a:t>Signals?</a:t>
          </a:r>
          <a:endParaRPr lang="en-US" dirty="0"/>
        </a:p>
      </dgm:t>
    </dgm:pt>
    <dgm:pt modelId="{6559F351-EBAC-4095-82DC-7278E3F0C08D}" type="parTrans" cxnId="{E5EC8EB1-463C-488D-9EC9-296A6023B6B9}">
      <dgm:prSet/>
      <dgm:spPr/>
      <dgm:t>
        <a:bodyPr/>
        <a:lstStyle/>
        <a:p>
          <a:pPr algn="ctr"/>
          <a:endParaRPr lang="en-US"/>
        </a:p>
      </dgm:t>
    </dgm:pt>
    <dgm:pt modelId="{438F2520-F205-462E-BC44-CA5341237BEB}" type="sibTrans" cxnId="{E5EC8EB1-463C-488D-9EC9-296A6023B6B9}">
      <dgm:prSet/>
      <dgm:spPr/>
      <dgm:t>
        <a:bodyPr/>
        <a:lstStyle/>
        <a:p>
          <a:pPr algn="ctr"/>
          <a:endParaRPr lang="en-US"/>
        </a:p>
      </dgm:t>
    </dgm:pt>
    <dgm:pt modelId="{8F5384A5-B4F4-4242-A600-08A11D7A75BE}">
      <dgm:prSet phldrT="[Text]"/>
      <dgm:spPr>
        <a:solidFill>
          <a:srgbClr val="0DA1E1"/>
        </a:solidFill>
        <a:ln>
          <a:solidFill>
            <a:srgbClr val="0DA1E1"/>
          </a:solidFill>
        </a:ln>
      </dgm:spPr>
      <dgm:t>
        <a:bodyPr/>
        <a:lstStyle/>
        <a:p>
          <a:pPr algn="ctr"/>
          <a:r>
            <a:rPr lang="en-US" dirty="0" smtClean="0"/>
            <a:t>High Load?</a:t>
          </a:r>
          <a:endParaRPr lang="en-US" dirty="0"/>
        </a:p>
      </dgm:t>
    </dgm:pt>
    <dgm:pt modelId="{C01FB9F0-235C-4D5B-B9C7-56E3E0C1AE74}" type="parTrans" cxnId="{DD3C3709-A4C7-4097-8666-2DA2EFDA41B3}">
      <dgm:prSet/>
      <dgm:spPr/>
      <dgm:t>
        <a:bodyPr/>
        <a:lstStyle/>
        <a:p>
          <a:pPr algn="ctr"/>
          <a:endParaRPr lang="en-US"/>
        </a:p>
      </dgm:t>
    </dgm:pt>
    <dgm:pt modelId="{38D94341-A1FC-42F8-9BCA-5EC8A90C4D65}" type="sibTrans" cxnId="{DD3C3709-A4C7-4097-8666-2DA2EFDA41B3}">
      <dgm:prSet/>
      <dgm:spPr/>
      <dgm:t>
        <a:bodyPr/>
        <a:lstStyle/>
        <a:p>
          <a:pPr algn="ctr"/>
          <a:endParaRPr lang="en-US"/>
        </a:p>
      </dgm:t>
    </dgm:pt>
    <dgm:pt modelId="{7AAFA08F-F889-449B-AACD-8B89B5B972C4}">
      <dgm:prSet phldrT="[Text]"/>
      <dgm:spPr>
        <a:solidFill>
          <a:srgbClr val="0DA1E1"/>
        </a:solidFill>
        <a:ln>
          <a:solidFill>
            <a:srgbClr val="0DA1E1"/>
          </a:solidFill>
        </a:ln>
      </dgm:spPr>
      <dgm:t>
        <a:bodyPr/>
        <a:lstStyle/>
        <a:p>
          <a:pPr algn="ctr"/>
          <a:r>
            <a:rPr lang="en-US" dirty="0" smtClean="0"/>
            <a:t>Bad Motor?</a:t>
          </a:r>
          <a:endParaRPr lang="en-US" dirty="0"/>
        </a:p>
      </dgm:t>
    </dgm:pt>
    <dgm:pt modelId="{02322B21-73D3-440F-A7C4-9640CC5890CB}" type="parTrans" cxnId="{5DA4702C-3EA6-4360-B2F4-B8E2182E14FA}">
      <dgm:prSet/>
      <dgm:spPr/>
      <dgm:t>
        <a:bodyPr/>
        <a:lstStyle/>
        <a:p>
          <a:pPr algn="ctr"/>
          <a:endParaRPr lang="en-US"/>
        </a:p>
      </dgm:t>
    </dgm:pt>
    <dgm:pt modelId="{F1A2718C-9947-4BDE-A4E9-71E5CDE9959E}" type="sibTrans" cxnId="{5DA4702C-3EA6-4360-B2F4-B8E2182E14FA}">
      <dgm:prSet/>
      <dgm:spPr/>
      <dgm:t>
        <a:bodyPr/>
        <a:lstStyle/>
        <a:p>
          <a:pPr algn="ctr"/>
          <a:endParaRPr lang="en-US"/>
        </a:p>
      </dgm:t>
    </dgm:pt>
    <dgm:pt modelId="{AE5C4ED1-842E-408A-9C86-F62AE3F80AD0}" type="pres">
      <dgm:prSet presAssocID="{1425B906-6258-4062-8BFC-EBEFAA24950A}" presName="Name0" presStyleCnt="0">
        <dgm:presLayoutVars>
          <dgm:dir/>
          <dgm:animLvl val="lvl"/>
          <dgm:resizeHandles val="exact"/>
        </dgm:presLayoutVars>
      </dgm:prSet>
      <dgm:spPr/>
    </dgm:pt>
    <dgm:pt modelId="{4EF3B21E-8E19-4B14-A371-993FBF5BE65B}" type="pres">
      <dgm:prSet presAssocID="{C217E402-B254-4E29-AE61-AC63E609B27D}" presName="parTxOnly" presStyleLbl="node1" presStyleIdx="0" presStyleCnt="5" custLinFactNeighborX="4356" custLinFactNeighborY="-2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BDEDCB-A189-41C0-BFCC-B99EFCBA974E}" type="pres">
      <dgm:prSet presAssocID="{3B0483FB-238F-4A97-A9C4-958B4BAE0BC2}" presName="parTxOnlySpace" presStyleCnt="0"/>
      <dgm:spPr/>
    </dgm:pt>
    <dgm:pt modelId="{434FD418-7BB0-4030-8D04-D6B5F8B506E5}" type="pres">
      <dgm:prSet presAssocID="{2DF79ADA-450C-4B0A-96DD-1B202F214515}" presName="parTxOnly" presStyleLbl="node1" presStyleIdx="1" presStyleCnt="5" custLinFactNeighborX="4356" custLinFactNeighborY="-2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B994A1-F283-4142-9A8A-4D76EB339FAB}" type="pres">
      <dgm:prSet presAssocID="{1DF229B5-C358-4985-9C6F-6DD252121C43}" presName="parTxOnlySpace" presStyleCnt="0"/>
      <dgm:spPr/>
    </dgm:pt>
    <dgm:pt modelId="{4682D2EF-6F8C-4E80-ABE5-02BC87F51BFE}" type="pres">
      <dgm:prSet presAssocID="{F55DE245-A324-4127-8684-368BF6FBD28B}" presName="parTxOnly" presStyleLbl="node1" presStyleIdx="2" presStyleCnt="5" custLinFactNeighborX="4356" custLinFactNeighborY="-2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C12C16-B339-48CC-9121-BF072CF81B1E}" type="pres">
      <dgm:prSet presAssocID="{438F2520-F205-462E-BC44-CA5341237BEB}" presName="parTxOnlySpace" presStyleCnt="0"/>
      <dgm:spPr/>
    </dgm:pt>
    <dgm:pt modelId="{64236144-607C-409C-8B2C-B273821A8DC0}" type="pres">
      <dgm:prSet presAssocID="{8F5384A5-B4F4-4242-A600-08A11D7A75B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EA62B7-EDF3-429E-94B5-EEEC124B1AB4}" type="pres">
      <dgm:prSet presAssocID="{38D94341-A1FC-42F8-9BCA-5EC8A90C4D65}" presName="parTxOnlySpace" presStyleCnt="0"/>
      <dgm:spPr/>
    </dgm:pt>
    <dgm:pt modelId="{ABFA50FE-F4D3-46A3-A537-C7868F49C5C2}" type="pres">
      <dgm:prSet presAssocID="{7AAFA08F-F889-449B-AACD-8B89B5B972C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D9781C-4B55-41C5-B89C-4A507AC3E139}" type="presOf" srcId="{1425B906-6258-4062-8BFC-EBEFAA24950A}" destId="{AE5C4ED1-842E-408A-9C86-F62AE3F80AD0}" srcOrd="0" destOrd="0" presId="urn:microsoft.com/office/officeart/2005/8/layout/chevron1"/>
    <dgm:cxn modelId="{DD3C3709-A4C7-4097-8666-2DA2EFDA41B3}" srcId="{1425B906-6258-4062-8BFC-EBEFAA24950A}" destId="{8F5384A5-B4F4-4242-A600-08A11D7A75BE}" srcOrd="3" destOrd="0" parTransId="{C01FB9F0-235C-4D5B-B9C7-56E3E0C1AE74}" sibTransId="{38D94341-A1FC-42F8-9BCA-5EC8A90C4D65}"/>
    <dgm:cxn modelId="{2DB7136C-058C-4BB5-8A1B-CC7E1581631C}" type="presOf" srcId="{8F5384A5-B4F4-4242-A600-08A11D7A75BE}" destId="{64236144-607C-409C-8B2C-B273821A8DC0}" srcOrd="0" destOrd="0" presId="urn:microsoft.com/office/officeart/2005/8/layout/chevron1"/>
    <dgm:cxn modelId="{CC5FDB9C-550E-42AF-B7EB-E7DD91A495FC}" type="presOf" srcId="{F55DE245-A324-4127-8684-368BF6FBD28B}" destId="{4682D2EF-6F8C-4E80-ABE5-02BC87F51BFE}" srcOrd="0" destOrd="0" presId="urn:microsoft.com/office/officeart/2005/8/layout/chevron1"/>
    <dgm:cxn modelId="{B0F458EE-C374-4E43-8C0F-61BF95230388}" type="presOf" srcId="{C217E402-B254-4E29-AE61-AC63E609B27D}" destId="{4EF3B21E-8E19-4B14-A371-993FBF5BE65B}" srcOrd="0" destOrd="0" presId="urn:microsoft.com/office/officeart/2005/8/layout/chevron1"/>
    <dgm:cxn modelId="{9EC6E90C-9167-4B46-972E-5476D4E10561}" srcId="{1425B906-6258-4062-8BFC-EBEFAA24950A}" destId="{2DF79ADA-450C-4B0A-96DD-1B202F214515}" srcOrd="1" destOrd="0" parTransId="{AA2B2971-4049-4B15-9CF8-D63CD031B538}" sibTransId="{1DF229B5-C358-4985-9C6F-6DD252121C43}"/>
    <dgm:cxn modelId="{67E950A2-F644-4778-89A4-119262B58457}" srcId="{1425B906-6258-4062-8BFC-EBEFAA24950A}" destId="{C217E402-B254-4E29-AE61-AC63E609B27D}" srcOrd="0" destOrd="0" parTransId="{4C3605C6-B1FE-40F7-8193-DEDA44BD1FBE}" sibTransId="{3B0483FB-238F-4A97-A9C4-958B4BAE0BC2}"/>
    <dgm:cxn modelId="{48341CEC-C252-44FD-93E9-3B46E51153C2}" type="presOf" srcId="{2DF79ADA-450C-4B0A-96DD-1B202F214515}" destId="{434FD418-7BB0-4030-8D04-D6B5F8B506E5}" srcOrd="0" destOrd="0" presId="urn:microsoft.com/office/officeart/2005/8/layout/chevron1"/>
    <dgm:cxn modelId="{5DA4702C-3EA6-4360-B2F4-B8E2182E14FA}" srcId="{1425B906-6258-4062-8BFC-EBEFAA24950A}" destId="{7AAFA08F-F889-449B-AACD-8B89B5B972C4}" srcOrd="4" destOrd="0" parTransId="{02322B21-73D3-440F-A7C4-9640CC5890CB}" sibTransId="{F1A2718C-9947-4BDE-A4E9-71E5CDE9959E}"/>
    <dgm:cxn modelId="{E5EC8EB1-463C-488D-9EC9-296A6023B6B9}" srcId="{1425B906-6258-4062-8BFC-EBEFAA24950A}" destId="{F55DE245-A324-4127-8684-368BF6FBD28B}" srcOrd="2" destOrd="0" parTransId="{6559F351-EBAC-4095-82DC-7278E3F0C08D}" sibTransId="{438F2520-F205-462E-BC44-CA5341237BEB}"/>
    <dgm:cxn modelId="{3287A007-794A-46AD-AB91-5653CF6F001A}" type="presOf" srcId="{7AAFA08F-F889-449B-AACD-8B89B5B972C4}" destId="{ABFA50FE-F4D3-46A3-A537-C7868F49C5C2}" srcOrd="0" destOrd="0" presId="urn:microsoft.com/office/officeart/2005/8/layout/chevron1"/>
    <dgm:cxn modelId="{4C6EF297-5D9B-4274-941A-7033E293C605}" type="presParOf" srcId="{AE5C4ED1-842E-408A-9C86-F62AE3F80AD0}" destId="{4EF3B21E-8E19-4B14-A371-993FBF5BE65B}" srcOrd="0" destOrd="0" presId="urn:microsoft.com/office/officeart/2005/8/layout/chevron1"/>
    <dgm:cxn modelId="{8BE49416-2E2B-46B0-8113-3F869B930A99}" type="presParOf" srcId="{AE5C4ED1-842E-408A-9C86-F62AE3F80AD0}" destId="{ADBDEDCB-A189-41C0-BFCC-B99EFCBA974E}" srcOrd="1" destOrd="0" presId="urn:microsoft.com/office/officeart/2005/8/layout/chevron1"/>
    <dgm:cxn modelId="{ACE108FB-BBF6-4E4E-A13E-10D15C700CE9}" type="presParOf" srcId="{AE5C4ED1-842E-408A-9C86-F62AE3F80AD0}" destId="{434FD418-7BB0-4030-8D04-D6B5F8B506E5}" srcOrd="2" destOrd="0" presId="urn:microsoft.com/office/officeart/2005/8/layout/chevron1"/>
    <dgm:cxn modelId="{D33120D3-EF7E-4D4F-810D-84FC28DCD55A}" type="presParOf" srcId="{AE5C4ED1-842E-408A-9C86-F62AE3F80AD0}" destId="{90B994A1-F283-4142-9A8A-4D76EB339FAB}" srcOrd="3" destOrd="0" presId="urn:microsoft.com/office/officeart/2005/8/layout/chevron1"/>
    <dgm:cxn modelId="{BF3B8B4C-102A-4EC4-8186-A90631AB19DF}" type="presParOf" srcId="{AE5C4ED1-842E-408A-9C86-F62AE3F80AD0}" destId="{4682D2EF-6F8C-4E80-ABE5-02BC87F51BFE}" srcOrd="4" destOrd="0" presId="urn:microsoft.com/office/officeart/2005/8/layout/chevron1"/>
    <dgm:cxn modelId="{3409F3AD-E393-4505-9422-9BD391E0AA5A}" type="presParOf" srcId="{AE5C4ED1-842E-408A-9C86-F62AE3F80AD0}" destId="{48C12C16-B339-48CC-9121-BF072CF81B1E}" srcOrd="5" destOrd="0" presId="urn:microsoft.com/office/officeart/2005/8/layout/chevron1"/>
    <dgm:cxn modelId="{BE9D2011-EF33-4A19-91E6-CC7FB14372F7}" type="presParOf" srcId="{AE5C4ED1-842E-408A-9C86-F62AE3F80AD0}" destId="{64236144-607C-409C-8B2C-B273821A8DC0}" srcOrd="6" destOrd="0" presId="urn:microsoft.com/office/officeart/2005/8/layout/chevron1"/>
    <dgm:cxn modelId="{A3FA0F60-AC4D-4A15-83D8-F90BD269DA25}" type="presParOf" srcId="{AE5C4ED1-842E-408A-9C86-F62AE3F80AD0}" destId="{4AEA62B7-EDF3-429E-94B5-EEEC124B1AB4}" srcOrd="7" destOrd="0" presId="urn:microsoft.com/office/officeart/2005/8/layout/chevron1"/>
    <dgm:cxn modelId="{912B2FA6-42CA-4446-B057-6CC390920AFC}" type="presParOf" srcId="{AE5C4ED1-842E-408A-9C86-F62AE3F80AD0}" destId="{ABFA50FE-F4D3-46A3-A537-C7868F49C5C2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05739D-DC75-4F76-A81A-5D31A174E505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B3A95A8-80B9-4358-B128-A9408AD06918}">
      <dgm:prSet phldrT="[Text]"/>
      <dgm:spPr>
        <a:ln>
          <a:solidFill>
            <a:srgbClr val="0DA1E1"/>
          </a:solidFill>
        </a:ln>
      </dgm:spPr>
      <dgm:t>
        <a:bodyPr/>
        <a:lstStyle/>
        <a:p>
          <a:r>
            <a:rPr lang="en-US" dirty="0" smtClean="0"/>
            <a:t>Binary File</a:t>
          </a:r>
          <a:endParaRPr lang="en-US" dirty="0"/>
        </a:p>
      </dgm:t>
    </dgm:pt>
    <dgm:pt modelId="{0E0E2645-A2A9-47C4-9CD1-AF5BF568FEBC}" type="parTrans" cxnId="{1832D7DE-06E2-4EE3-8590-8CA833A9753E}">
      <dgm:prSet/>
      <dgm:spPr/>
      <dgm:t>
        <a:bodyPr/>
        <a:lstStyle/>
        <a:p>
          <a:endParaRPr lang="en-US"/>
        </a:p>
      </dgm:t>
    </dgm:pt>
    <dgm:pt modelId="{4F9A828F-0C89-452A-80B8-906FB9C8FFD0}" type="sibTrans" cxnId="{1832D7DE-06E2-4EE3-8590-8CA833A9753E}">
      <dgm:prSet/>
      <dgm:spPr>
        <a:solidFill>
          <a:srgbClr val="0DA1E1"/>
        </a:solidFill>
      </dgm:spPr>
      <dgm:t>
        <a:bodyPr/>
        <a:lstStyle/>
        <a:p>
          <a:endParaRPr lang="en-US"/>
        </a:p>
      </dgm:t>
    </dgm:pt>
    <dgm:pt modelId="{FF864C1F-7538-443B-B44B-B622960F5886}">
      <dgm:prSet phldrT="[Text]"/>
      <dgm:spPr>
        <a:ln>
          <a:solidFill>
            <a:srgbClr val="0DA1E1"/>
          </a:solidFill>
        </a:ln>
      </dgm:spPr>
      <dgm:t>
        <a:bodyPr/>
        <a:lstStyle/>
        <a:p>
          <a:r>
            <a:rPr lang="en-US" dirty="0" smtClean="0"/>
            <a:t>No preparation needed </a:t>
          </a:r>
          <a:endParaRPr lang="en-US" dirty="0"/>
        </a:p>
      </dgm:t>
    </dgm:pt>
    <dgm:pt modelId="{77D04327-9F82-4F92-8FBA-5C305913CBB3}" type="parTrans" cxnId="{6501B065-1F13-4428-A592-1D5F05E2C5FD}">
      <dgm:prSet/>
      <dgm:spPr/>
      <dgm:t>
        <a:bodyPr/>
        <a:lstStyle/>
        <a:p>
          <a:endParaRPr lang="en-US"/>
        </a:p>
      </dgm:t>
    </dgm:pt>
    <dgm:pt modelId="{4B8D3727-921D-4406-B4C8-95CD143FC19E}" type="sibTrans" cxnId="{6501B065-1F13-4428-A592-1D5F05E2C5FD}">
      <dgm:prSet/>
      <dgm:spPr/>
      <dgm:t>
        <a:bodyPr/>
        <a:lstStyle/>
        <a:p>
          <a:endParaRPr lang="en-US"/>
        </a:p>
      </dgm:t>
    </dgm:pt>
    <dgm:pt modelId="{7191CBD7-F04F-40BC-8C26-7BED18C2DC11}">
      <dgm:prSet phldrT="[Text]"/>
      <dgm:spPr>
        <a:ln>
          <a:solidFill>
            <a:srgbClr val="0DA1E1"/>
          </a:solidFill>
        </a:ln>
      </dgm:spPr>
      <dgm:t>
        <a:bodyPr/>
        <a:lstStyle/>
        <a:p>
          <a:r>
            <a:rPr lang="en-US" dirty="0" smtClean="0"/>
            <a:t>Information rich</a:t>
          </a:r>
          <a:endParaRPr lang="en-US" dirty="0"/>
        </a:p>
      </dgm:t>
    </dgm:pt>
    <dgm:pt modelId="{79543335-CD37-438F-BA28-5C1315A83ACC}" type="parTrans" cxnId="{93F4DA1D-85FC-494A-AEE5-0CE76177CE0B}">
      <dgm:prSet/>
      <dgm:spPr/>
      <dgm:t>
        <a:bodyPr/>
        <a:lstStyle/>
        <a:p>
          <a:endParaRPr lang="en-US"/>
        </a:p>
      </dgm:t>
    </dgm:pt>
    <dgm:pt modelId="{123A5D53-ADE5-4A8A-B503-35724462EF81}" type="sibTrans" cxnId="{93F4DA1D-85FC-494A-AEE5-0CE76177CE0B}">
      <dgm:prSet/>
      <dgm:spPr/>
      <dgm:t>
        <a:bodyPr/>
        <a:lstStyle/>
        <a:p>
          <a:endParaRPr lang="en-US"/>
        </a:p>
      </dgm:t>
    </dgm:pt>
    <dgm:pt modelId="{800CD409-0C63-4C53-A260-D60628AAE9A9}">
      <dgm:prSet phldrT="[Text]"/>
      <dgm:spPr>
        <a:ln>
          <a:solidFill>
            <a:srgbClr val="0DA1E1"/>
          </a:solidFill>
        </a:ln>
      </dgm:spPr>
      <dgm:t>
        <a:bodyPr/>
        <a:lstStyle/>
        <a:p>
          <a:r>
            <a:rPr lang="en-US" dirty="0" smtClean="0"/>
            <a:t>Plain text</a:t>
          </a:r>
          <a:endParaRPr lang="en-US" dirty="0"/>
        </a:p>
      </dgm:t>
    </dgm:pt>
    <dgm:pt modelId="{F55613C1-B331-416D-B6C2-23AD16A1C56A}" type="parTrans" cxnId="{FCFA3986-F591-4CCD-BE1D-59AAC3A0FF0A}">
      <dgm:prSet/>
      <dgm:spPr/>
      <dgm:t>
        <a:bodyPr/>
        <a:lstStyle/>
        <a:p>
          <a:endParaRPr lang="en-US"/>
        </a:p>
      </dgm:t>
    </dgm:pt>
    <dgm:pt modelId="{E2556CB1-D45F-4916-93A5-01CB86B9C165}" type="sibTrans" cxnId="{FCFA3986-F591-4CCD-BE1D-59AAC3A0FF0A}">
      <dgm:prSet/>
      <dgm:spPr/>
      <dgm:t>
        <a:bodyPr/>
        <a:lstStyle/>
        <a:p>
          <a:endParaRPr lang="en-US"/>
        </a:p>
      </dgm:t>
    </dgm:pt>
    <dgm:pt modelId="{A2272DAE-6B59-4EA6-B7EF-5064A967E7DF}">
      <dgm:prSet phldrT="[Text]"/>
      <dgm:spPr>
        <a:ln>
          <a:solidFill>
            <a:srgbClr val="0DA1E1"/>
          </a:solidFill>
        </a:ln>
      </dgm:spPr>
      <dgm:t>
        <a:bodyPr/>
        <a:lstStyle/>
        <a:p>
          <a:r>
            <a:rPr lang="en-US" dirty="0" smtClean="0"/>
            <a:t>Preparation needed</a:t>
          </a:r>
          <a:endParaRPr lang="en-US" dirty="0"/>
        </a:p>
      </dgm:t>
    </dgm:pt>
    <dgm:pt modelId="{E540DD4C-96BE-46F3-B334-CF9B04E9A1C8}" type="parTrans" cxnId="{79A63137-1DEF-45E5-AE8A-2017757439DD}">
      <dgm:prSet/>
      <dgm:spPr/>
      <dgm:t>
        <a:bodyPr/>
        <a:lstStyle/>
        <a:p>
          <a:endParaRPr lang="en-US"/>
        </a:p>
      </dgm:t>
    </dgm:pt>
    <dgm:pt modelId="{68FB206B-718C-493C-803E-6FDD06FFFE3D}" type="sibTrans" cxnId="{79A63137-1DEF-45E5-AE8A-2017757439DD}">
      <dgm:prSet/>
      <dgm:spPr/>
      <dgm:t>
        <a:bodyPr/>
        <a:lstStyle/>
        <a:p>
          <a:endParaRPr lang="en-US"/>
        </a:p>
      </dgm:t>
    </dgm:pt>
    <dgm:pt modelId="{ECD655D5-F542-4B20-982F-F779DDFB6CAE}">
      <dgm:prSet phldrT="[Text]"/>
      <dgm:spPr>
        <a:ln>
          <a:solidFill>
            <a:srgbClr val="0DA1E1"/>
          </a:solidFill>
        </a:ln>
      </dgm:spPr>
      <dgm:t>
        <a:bodyPr/>
        <a:lstStyle/>
        <a:p>
          <a:r>
            <a:rPr lang="en-US" dirty="0" smtClean="0"/>
            <a:t>Only contains via coordinates</a:t>
          </a:r>
          <a:endParaRPr lang="en-US" dirty="0"/>
        </a:p>
      </dgm:t>
    </dgm:pt>
    <dgm:pt modelId="{E627F691-018A-4C61-BE64-05CD9C615379}" type="parTrans" cxnId="{777FE629-3FE4-4C5E-AB96-5667DCFD9DE3}">
      <dgm:prSet/>
      <dgm:spPr/>
      <dgm:t>
        <a:bodyPr/>
        <a:lstStyle/>
        <a:p>
          <a:endParaRPr lang="en-US"/>
        </a:p>
      </dgm:t>
    </dgm:pt>
    <dgm:pt modelId="{A8207A4E-D552-4976-BF6E-89EC02EA605D}" type="sibTrans" cxnId="{777FE629-3FE4-4C5E-AB96-5667DCFD9DE3}">
      <dgm:prSet/>
      <dgm:spPr/>
      <dgm:t>
        <a:bodyPr/>
        <a:lstStyle/>
        <a:p>
          <a:endParaRPr lang="en-US"/>
        </a:p>
      </dgm:t>
    </dgm:pt>
    <dgm:pt modelId="{76F2A7FF-DC52-432C-899B-64E20F65C9E0}">
      <dgm:prSet phldrT="[Text]"/>
      <dgm:spPr>
        <a:ln>
          <a:solidFill>
            <a:srgbClr val="0DA1E1"/>
          </a:solidFill>
        </a:ln>
      </dgm:spPr>
      <dgm:t>
        <a:bodyPr/>
        <a:lstStyle/>
        <a:p>
          <a:r>
            <a:rPr lang="en-US" dirty="0" smtClean="0"/>
            <a:t>Proprietary parser</a:t>
          </a:r>
          <a:endParaRPr lang="en-US" dirty="0"/>
        </a:p>
      </dgm:t>
    </dgm:pt>
    <dgm:pt modelId="{1D6165CC-739D-4F25-B6CB-E420DE0C4451}" type="parTrans" cxnId="{1CDDF90D-F9EE-408B-B5BF-73F9674E4C42}">
      <dgm:prSet/>
      <dgm:spPr/>
      <dgm:t>
        <a:bodyPr/>
        <a:lstStyle/>
        <a:p>
          <a:endParaRPr lang="en-US"/>
        </a:p>
      </dgm:t>
    </dgm:pt>
    <dgm:pt modelId="{39FDB025-8258-4EDA-A74B-4218FC953506}" type="sibTrans" cxnId="{1CDDF90D-F9EE-408B-B5BF-73F9674E4C42}">
      <dgm:prSet/>
      <dgm:spPr/>
      <dgm:t>
        <a:bodyPr/>
        <a:lstStyle/>
        <a:p>
          <a:endParaRPr lang="en-US"/>
        </a:p>
      </dgm:t>
    </dgm:pt>
    <dgm:pt modelId="{6CD1CF50-61C1-432B-8F26-A3BAA83EF738}">
      <dgm:prSet phldrT="[Text]"/>
      <dgm:spPr>
        <a:ln>
          <a:solidFill>
            <a:srgbClr val="0DA1E1"/>
          </a:solidFill>
        </a:ln>
      </dgm:spPr>
      <dgm:t>
        <a:bodyPr/>
        <a:lstStyle/>
        <a:p>
          <a:r>
            <a:rPr lang="en-US" dirty="0" smtClean="0"/>
            <a:t>Windows only</a:t>
          </a:r>
          <a:endParaRPr lang="en-US" dirty="0"/>
        </a:p>
      </dgm:t>
    </dgm:pt>
    <dgm:pt modelId="{15C7359A-C8BC-457B-96C9-AA7147206E63}" type="parTrans" cxnId="{E57C8BB2-26E2-4F09-AA91-37D42EE29910}">
      <dgm:prSet/>
      <dgm:spPr/>
      <dgm:t>
        <a:bodyPr/>
        <a:lstStyle/>
        <a:p>
          <a:endParaRPr lang="en-US"/>
        </a:p>
      </dgm:t>
    </dgm:pt>
    <dgm:pt modelId="{F7FBA88C-CA49-469D-BD2E-C888C054F4CE}" type="sibTrans" cxnId="{E57C8BB2-26E2-4F09-AA91-37D42EE29910}">
      <dgm:prSet/>
      <dgm:spPr/>
      <dgm:t>
        <a:bodyPr/>
        <a:lstStyle/>
        <a:p>
          <a:endParaRPr lang="en-US"/>
        </a:p>
      </dgm:t>
    </dgm:pt>
    <dgm:pt modelId="{877CCA3E-B99A-4B92-ABEB-C077E890A4C3}">
      <dgm:prSet phldrT="[Text]"/>
      <dgm:spPr>
        <a:ln>
          <a:solidFill>
            <a:srgbClr val="0DA1E1"/>
          </a:solidFill>
        </a:ln>
      </dgm:spPr>
      <dgm:t>
        <a:bodyPr/>
        <a:lstStyle/>
        <a:p>
          <a:r>
            <a:rPr lang="en-US" dirty="0" smtClean="0"/>
            <a:t>Easy to parse</a:t>
          </a:r>
          <a:endParaRPr lang="en-US" dirty="0"/>
        </a:p>
      </dgm:t>
    </dgm:pt>
    <dgm:pt modelId="{28DB2BE6-14CD-4EB3-8C1C-1C82674D9CBF}" type="parTrans" cxnId="{C276628D-20BD-402C-BF26-5A9102C941F6}">
      <dgm:prSet/>
      <dgm:spPr/>
      <dgm:t>
        <a:bodyPr/>
        <a:lstStyle/>
        <a:p>
          <a:endParaRPr lang="en-US"/>
        </a:p>
      </dgm:t>
    </dgm:pt>
    <dgm:pt modelId="{01B6C78C-356F-470F-9B7B-D92DA88EE68E}" type="sibTrans" cxnId="{C276628D-20BD-402C-BF26-5A9102C941F6}">
      <dgm:prSet/>
      <dgm:spPr/>
      <dgm:t>
        <a:bodyPr/>
        <a:lstStyle/>
        <a:p>
          <a:endParaRPr lang="en-US"/>
        </a:p>
      </dgm:t>
    </dgm:pt>
    <dgm:pt modelId="{0FF2C289-2FAA-487F-98A6-49B6DC7083FB}">
      <dgm:prSet phldrT="[Text]"/>
      <dgm:spPr>
        <a:ln>
          <a:solidFill>
            <a:srgbClr val="0DA1E1"/>
          </a:solidFill>
        </a:ln>
      </dgm:spPr>
      <dgm:t>
        <a:bodyPr/>
        <a:lstStyle/>
        <a:p>
          <a:r>
            <a:rPr lang="en-US" dirty="0" smtClean="0"/>
            <a:t>Platform independent</a:t>
          </a:r>
          <a:endParaRPr lang="en-US" dirty="0"/>
        </a:p>
      </dgm:t>
    </dgm:pt>
    <dgm:pt modelId="{4B8BEA98-BEA9-426A-89A2-20F52C28A85C}" type="parTrans" cxnId="{1CE88CDD-CBD0-4567-888C-034A491410B2}">
      <dgm:prSet/>
      <dgm:spPr/>
      <dgm:t>
        <a:bodyPr/>
        <a:lstStyle/>
        <a:p>
          <a:endParaRPr lang="en-US"/>
        </a:p>
      </dgm:t>
    </dgm:pt>
    <dgm:pt modelId="{471E8113-1631-4BCD-91E4-26B8F8397E34}" type="sibTrans" cxnId="{1CE88CDD-CBD0-4567-888C-034A491410B2}">
      <dgm:prSet/>
      <dgm:spPr/>
      <dgm:t>
        <a:bodyPr/>
        <a:lstStyle/>
        <a:p>
          <a:endParaRPr lang="en-US"/>
        </a:p>
      </dgm:t>
    </dgm:pt>
    <dgm:pt modelId="{B2BD14C5-60FB-4568-AD1F-93E36E8688E9}" type="pres">
      <dgm:prSet presAssocID="{5305739D-DC75-4F76-A81A-5D31A174E50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94B292-7B67-4A2C-A6D1-3BE0F9CE63F7}" type="pres">
      <dgm:prSet presAssocID="{7B3A95A8-80B9-4358-B128-A9408AD0691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A03ADA-3FA3-4AAD-98E3-A167625C2DFF}" type="pres">
      <dgm:prSet presAssocID="{4F9A828F-0C89-452A-80B8-906FB9C8FFD0}" presName="sibTrans" presStyleLbl="sibTrans2D1" presStyleIdx="0" presStyleCnt="1"/>
      <dgm:spPr/>
      <dgm:t>
        <a:bodyPr/>
        <a:lstStyle/>
        <a:p>
          <a:endParaRPr lang="en-US"/>
        </a:p>
      </dgm:t>
    </dgm:pt>
    <dgm:pt modelId="{936EACF2-1A5E-4246-9A1B-D04E7815384F}" type="pres">
      <dgm:prSet presAssocID="{4F9A828F-0C89-452A-80B8-906FB9C8FFD0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6C3E50AC-4C7F-43FA-B129-BC94EDF3EC78}" type="pres">
      <dgm:prSet presAssocID="{800CD409-0C63-4C53-A260-D60628AAE9A9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E88CDD-CBD0-4567-888C-034A491410B2}" srcId="{800CD409-0C63-4C53-A260-D60628AAE9A9}" destId="{0FF2C289-2FAA-487F-98A6-49B6DC7083FB}" srcOrd="3" destOrd="0" parTransId="{4B8BEA98-BEA9-426A-89A2-20F52C28A85C}" sibTransId="{471E8113-1631-4BCD-91E4-26B8F8397E34}"/>
    <dgm:cxn modelId="{CF66DFE9-CF99-4617-A294-B6A66DB2A2F0}" type="presOf" srcId="{4F9A828F-0C89-452A-80B8-906FB9C8FFD0}" destId="{44A03ADA-3FA3-4AAD-98E3-A167625C2DFF}" srcOrd="0" destOrd="0" presId="urn:microsoft.com/office/officeart/2005/8/layout/process1"/>
    <dgm:cxn modelId="{1CDDF90D-F9EE-408B-B5BF-73F9674E4C42}" srcId="{7B3A95A8-80B9-4358-B128-A9408AD06918}" destId="{76F2A7FF-DC52-432C-899B-64E20F65C9E0}" srcOrd="2" destOrd="0" parTransId="{1D6165CC-739D-4F25-B6CB-E420DE0C4451}" sibTransId="{39FDB025-8258-4EDA-A74B-4218FC953506}"/>
    <dgm:cxn modelId="{FB44ABEB-7780-424F-9B86-F1280F373A4D}" type="presOf" srcId="{ECD655D5-F542-4B20-982F-F779DDFB6CAE}" destId="{6C3E50AC-4C7F-43FA-B129-BC94EDF3EC78}" srcOrd="0" destOrd="2" presId="urn:microsoft.com/office/officeart/2005/8/layout/process1"/>
    <dgm:cxn modelId="{0212320C-2BA9-49B5-98A2-28520321EFE3}" type="presOf" srcId="{800CD409-0C63-4C53-A260-D60628AAE9A9}" destId="{6C3E50AC-4C7F-43FA-B129-BC94EDF3EC78}" srcOrd="0" destOrd="0" presId="urn:microsoft.com/office/officeart/2005/8/layout/process1"/>
    <dgm:cxn modelId="{1832D7DE-06E2-4EE3-8590-8CA833A9753E}" srcId="{5305739D-DC75-4F76-A81A-5D31A174E505}" destId="{7B3A95A8-80B9-4358-B128-A9408AD06918}" srcOrd="0" destOrd="0" parTransId="{0E0E2645-A2A9-47C4-9CD1-AF5BF568FEBC}" sibTransId="{4F9A828F-0C89-452A-80B8-906FB9C8FFD0}"/>
    <dgm:cxn modelId="{6501B065-1F13-4428-A592-1D5F05E2C5FD}" srcId="{7B3A95A8-80B9-4358-B128-A9408AD06918}" destId="{FF864C1F-7538-443B-B44B-B622960F5886}" srcOrd="0" destOrd="0" parTransId="{77D04327-9F82-4F92-8FBA-5C305913CBB3}" sibTransId="{4B8D3727-921D-4406-B4C8-95CD143FC19E}"/>
    <dgm:cxn modelId="{E57C8BB2-26E2-4F09-AA91-37D42EE29910}" srcId="{7B3A95A8-80B9-4358-B128-A9408AD06918}" destId="{6CD1CF50-61C1-432B-8F26-A3BAA83EF738}" srcOrd="3" destOrd="0" parTransId="{15C7359A-C8BC-457B-96C9-AA7147206E63}" sibTransId="{F7FBA88C-CA49-469D-BD2E-C888C054F4CE}"/>
    <dgm:cxn modelId="{BBF3AA9F-6DB5-4D9F-AE7D-58A620A74EBA}" type="presOf" srcId="{7191CBD7-F04F-40BC-8C26-7BED18C2DC11}" destId="{9594B292-7B67-4A2C-A6D1-3BE0F9CE63F7}" srcOrd="0" destOrd="2" presId="urn:microsoft.com/office/officeart/2005/8/layout/process1"/>
    <dgm:cxn modelId="{C276628D-20BD-402C-BF26-5A9102C941F6}" srcId="{800CD409-0C63-4C53-A260-D60628AAE9A9}" destId="{877CCA3E-B99A-4B92-ABEB-C077E890A4C3}" srcOrd="2" destOrd="0" parTransId="{28DB2BE6-14CD-4EB3-8C1C-1C82674D9CBF}" sibTransId="{01B6C78C-356F-470F-9B7B-D92DA88EE68E}"/>
    <dgm:cxn modelId="{0C73FD7E-FFC4-4FBA-950A-5500F30785D9}" type="presOf" srcId="{6CD1CF50-61C1-432B-8F26-A3BAA83EF738}" destId="{9594B292-7B67-4A2C-A6D1-3BE0F9CE63F7}" srcOrd="0" destOrd="4" presId="urn:microsoft.com/office/officeart/2005/8/layout/process1"/>
    <dgm:cxn modelId="{9BC9F2DC-92BC-41AD-89B1-8EDBF0BE3B19}" type="presOf" srcId="{0FF2C289-2FAA-487F-98A6-49B6DC7083FB}" destId="{6C3E50AC-4C7F-43FA-B129-BC94EDF3EC78}" srcOrd="0" destOrd="4" presId="urn:microsoft.com/office/officeart/2005/8/layout/process1"/>
    <dgm:cxn modelId="{B4D6CD7B-8D5D-40A7-945A-526CED861108}" type="presOf" srcId="{A2272DAE-6B59-4EA6-B7EF-5064A967E7DF}" destId="{6C3E50AC-4C7F-43FA-B129-BC94EDF3EC78}" srcOrd="0" destOrd="1" presId="urn:microsoft.com/office/officeart/2005/8/layout/process1"/>
    <dgm:cxn modelId="{EA445A88-8BF1-44FB-B025-F429C595F749}" type="presOf" srcId="{877CCA3E-B99A-4B92-ABEB-C077E890A4C3}" destId="{6C3E50AC-4C7F-43FA-B129-BC94EDF3EC78}" srcOrd="0" destOrd="3" presId="urn:microsoft.com/office/officeart/2005/8/layout/process1"/>
    <dgm:cxn modelId="{6B1C7D53-22D5-4A40-8EE7-49530F12537C}" type="presOf" srcId="{5305739D-DC75-4F76-A81A-5D31A174E505}" destId="{B2BD14C5-60FB-4568-AD1F-93E36E8688E9}" srcOrd="0" destOrd="0" presId="urn:microsoft.com/office/officeart/2005/8/layout/process1"/>
    <dgm:cxn modelId="{AB38BA03-AE28-4EEB-AC84-406ED2209E37}" type="presOf" srcId="{4F9A828F-0C89-452A-80B8-906FB9C8FFD0}" destId="{936EACF2-1A5E-4246-9A1B-D04E7815384F}" srcOrd="1" destOrd="0" presId="urn:microsoft.com/office/officeart/2005/8/layout/process1"/>
    <dgm:cxn modelId="{FCFA3986-F591-4CCD-BE1D-59AAC3A0FF0A}" srcId="{5305739D-DC75-4F76-A81A-5D31A174E505}" destId="{800CD409-0C63-4C53-A260-D60628AAE9A9}" srcOrd="1" destOrd="0" parTransId="{F55613C1-B331-416D-B6C2-23AD16A1C56A}" sibTransId="{E2556CB1-D45F-4916-93A5-01CB86B9C165}"/>
    <dgm:cxn modelId="{B0BF7D1C-F6E2-4107-A733-385E59BECC2E}" type="presOf" srcId="{FF864C1F-7538-443B-B44B-B622960F5886}" destId="{9594B292-7B67-4A2C-A6D1-3BE0F9CE63F7}" srcOrd="0" destOrd="1" presId="urn:microsoft.com/office/officeart/2005/8/layout/process1"/>
    <dgm:cxn modelId="{3750B75D-647B-4364-99AF-53971F91D909}" type="presOf" srcId="{7B3A95A8-80B9-4358-B128-A9408AD06918}" destId="{9594B292-7B67-4A2C-A6D1-3BE0F9CE63F7}" srcOrd="0" destOrd="0" presId="urn:microsoft.com/office/officeart/2005/8/layout/process1"/>
    <dgm:cxn modelId="{93F4DA1D-85FC-494A-AEE5-0CE76177CE0B}" srcId="{7B3A95A8-80B9-4358-B128-A9408AD06918}" destId="{7191CBD7-F04F-40BC-8C26-7BED18C2DC11}" srcOrd="1" destOrd="0" parTransId="{79543335-CD37-438F-BA28-5C1315A83ACC}" sibTransId="{123A5D53-ADE5-4A8A-B503-35724462EF81}"/>
    <dgm:cxn modelId="{E215AF5D-2243-460D-B6CB-BE61DA3059A1}" type="presOf" srcId="{76F2A7FF-DC52-432C-899B-64E20F65C9E0}" destId="{9594B292-7B67-4A2C-A6D1-3BE0F9CE63F7}" srcOrd="0" destOrd="3" presId="urn:microsoft.com/office/officeart/2005/8/layout/process1"/>
    <dgm:cxn modelId="{79A63137-1DEF-45E5-AE8A-2017757439DD}" srcId="{800CD409-0C63-4C53-A260-D60628AAE9A9}" destId="{A2272DAE-6B59-4EA6-B7EF-5064A967E7DF}" srcOrd="0" destOrd="0" parTransId="{E540DD4C-96BE-46F3-B334-CF9B04E9A1C8}" sibTransId="{68FB206B-718C-493C-803E-6FDD06FFFE3D}"/>
    <dgm:cxn modelId="{777FE629-3FE4-4C5E-AB96-5667DCFD9DE3}" srcId="{800CD409-0C63-4C53-A260-D60628AAE9A9}" destId="{ECD655D5-F542-4B20-982F-F779DDFB6CAE}" srcOrd="1" destOrd="0" parTransId="{E627F691-018A-4C61-BE64-05CD9C615379}" sibTransId="{A8207A4E-D552-4976-BF6E-89EC02EA605D}"/>
    <dgm:cxn modelId="{8650D9EE-87A6-4AC2-8B75-E5C7FDC908E3}" type="presParOf" srcId="{B2BD14C5-60FB-4568-AD1F-93E36E8688E9}" destId="{9594B292-7B67-4A2C-A6D1-3BE0F9CE63F7}" srcOrd="0" destOrd="0" presId="urn:microsoft.com/office/officeart/2005/8/layout/process1"/>
    <dgm:cxn modelId="{9ACFD211-4F9C-449B-852A-A0B2DE64C141}" type="presParOf" srcId="{B2BD14C5-60FB-4568-AD1F-93E36E8688E9}" destId="{44A03ADA-3FA3-4AAD-98E3-A167625C2DFF}" srcOrd="1" destOrd="0" presId="urn:microsoft.com/office/officeart/2005/8/layout/process1"/>
    <dgm:cxn modelId="{8DD02BB8-1BD1-44F4-A9A2-099A6E957D1A}" type="presParOf" srcId="{44A03ADA-3FA3-4AAD-98E3-A167625C2DFF}" destId="{936EACF2-1A5E-4246-9A1B-D04E7815384F}" srcOrd="0" destOrd="0" presId="urn:microsoft.com/office/officeart/2005/8/layout/process1"/>
    <dgm:cxn modelId="{3807CCD4-36D0-4640-A709-D8D6B21CD873}" type="presParOf" srcId="{B2BD14C5-60FB-4568-AD1F-93E36E8688E9}" destId="{6C3E50AC-4C7F-43FA-B129-BC94EDF3EC78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5C7BD6-F6B4-4B78-9831-8DA8B379C42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62567B-8918-4903-84FA-841D00B2BBB7}">
      <dgm:prSet phldrT="[Text]" custT="1"/>
      <dgm:spPr>
        <a:solidFill>
          <a:srgbClr val="0DA1E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Motor Controls</a:t>
          </a:r>
          <a:endParaRPr lang="en-US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DE4C5A4-4DE2-4B2A-AE70-91E7E8BC670A}" type="parTrans" cxnId="{6AD4A2F9-F944-4E48-97E2-5684A23835C1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762B788-6550-4573-9612-B35B5E3FECF6}" type="sibTrans" cxnId="{6AD4A2F9-F944-4E48-97E2-5684A23835C1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604A842-39F5-460F-A4A1-C62CA1AE92D9}">
      <dgm:prSet phldrT="[Text]" custT="1"/>
      <dgm:spPr>
        <a:solidFill>
          <a:srgbClr val="0DA1E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X, Y, and Z Motion</a:t>
          </a:r>
          <a:endParaRPr lang="en-US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BACE27B-2D72-4317-BB9F-F2A6B39574C0}" type="parTrans" cxnId="{A7A0341E-3FEC-4015-90E3-FC4238A9A9C7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5200EE4-CDA7-4E15-B360-745793078DDE}" type="sibTrans" cxnId="{A7A0341E-3FEC-4015-90E3-FC4238A9A9C7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1170588-4FFC-4795-A8DF-07D1688A7543}">
      <dgm:prSet phldrT="[Text]" custT="1"/>
      <dgm:spPr>
        <a:solidFill>
          <a:srgbClr val="0DA1E1"/>
        </a:solidFill>
      </dgm:spPr>
      <dgm:t>
        <a:bodyPr/>
        <a:lstStyle/>
        <a:p>
          <a:r>
            <a: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Transition Time</a:t>
          </a:r>
          <a:endParaRPr lang="en-US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637234D-B689-45E1-83C5-DDB7679381CE}" type="parTrans" cxnId="{50C82D28-0C98-422A-9958-0158D2CC4A3A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17968BD-3BA2-4DDA-A647-58E12D1A8A2F}" type="sibTrans" cxnId="{50C82D28-0C98-422A-9958-0158D2CC4A3A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01BF86D-97C9-46D4-A986-52A44453B620}">
      <dgm:prSet phldrT="[Text]" custT="1"/>
      <dgm:spPr>
        <a:solidFill>
          <a:srgbClr val="0DA1E1"/>
        </a:solidFill>
      </dgm:spPr>
      <dgm:t>
        <a:bodyPr/>
        <a:lstStyle/>
        <a:p>
          <a:r>
            <a: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Locating Test Points</a:t>
          </a:r>
          <a:endParaRPr lang="en-US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5D2014-F1E8-4C5C-B113-FCF7F07C6080}" type="parTrans" cxnId="{347119D5-6347-48C3-9BCA-894A5271C016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35D5243-F9FB-43A4-9297-4E92A617A5E7}" type="sibTrans" cxnId="{347119D5-6347-48C3-9BCA-894A5271C016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D96DD88-F7F0-4E69-B529-824C543D2117}">
      <dgm:prSet phldrT="[Text]" custT="1"/>
      <dgm:spPr>
        <a:solidFill>
          <a:srgbClr val="0DA1E1"/>
        </a:solidFill>
      </dgm:spPr>
      <dgm:t>
        <a:bodyPr/>
        <a:lstStyle/>
        <a:p>
          <a:r>
            <a: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Probe Electrical Contact</a:t>
          </a:r>
          <a:endParaRPr lang="en-US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5957283-1B2C-4324-954A-3B3FDD68FEDE}" type="parTrans" cxnId="{B0F07BBC-61BA-425F-961D-3E4C8EF802C9}">
      <dgm:prSet/>
      <dgm:spPr/>
      <dgm:t>
        <a:bodyPr/>
        <a:lstStyle/>
        <a:p>
          <a:endParaRPr lang="en-US" sz="1600"/>
        </a:p>
      </dgm:t>
    </dgm:pt>
    <dgm:pt modelId="{C12C3CD4-B193-481A-9F7D-255F67B1B9D8}" type="sibTrans" cxnId="{B0F07BBC-61BA-425F-961D-3E4C8EF802C9}">
      <dgm:prSet/>
      <dgm:spPr/>
      <dgm:t>
        <a:bodyPr/>
        <a:lstStyle/>
        <a:p>
          <a:endParaRPr lang="en-US" sz="1600"/>
        </a:p>
      </dgm:t>
    </dgm:pt>
    <dgm:pt modelId="{CBD775E1-A22B-4CF8-919F-C0CA77D08BC3}" type="pres">
      <dgm:prSet presAssocID="{EA5C7BD6-F6B4-4B78-9831-8DA8B379C42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987398-0628-4C8E-9404-27E0781DB082}" type="pres">
      <dgm:prSet presAssocID="{EA5C7BD6-F6B4-4B78-9831-8DA8B379C429}" presName="arrow" presStyleLbl="bgShp" presStyleIdx="0" presStyleCnt="1"/>
      <dgm:spPr>
        <a:solidFill>
          <a:schemeClr val="bg1">
            <a:lumMod val="85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8550AF3D-AB2D-4090-9900-1EB000C104E2}" type="pres">
      <dgm:prSet presAssocID="{EA5C7BD6-F6B4-4B78-9831-8DA8B379C429}" presName="linearProcess" presStyleCnt="0"/>
      <dgm:spPr/>
    </dgm:pt>
    <dgm:pt modelId="{490110A7-27C2-4BFA-880B-1873CC19CEDB}" type="pres">
      <dgm:prSet presAssocID="{0B62567B-8918-4903-84FA-841D00B2BBB7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5478E6-FB55-4F30-A2AC-478AA384C931}" type="pres">
      <dgm:prSet presAssocID="{4762B788-6550-4573-9612-B35B5E3FECF6}" presName="sibTrans" presStyleCnt="0"/>
      <dgm:spPr/>
    </dgm:pt>
    <dgm:pt modelId="{A22D7270-5902-40DE-9D9D-0B002C27497F}" type="pres">
      <dgm:prSet presAssocID="{E604A842-39F5-460F-A4A1-C62CA1AE92D9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C30DDA-1E59-44BA-9641-E3B6A795B4D8}" type="pres">
      <dgm:prSet presAssocID="{45200EE4-CDA7-4E15-B360-745793078DDE}" presName="sibTrans" presStyleCnt="0"/>
      <dgm:spPr/>
    </dgm:pt>
    <dgm:pt modelId="{8EEB0DBD-C3F9-49B9-A508-CC8EDB40A92C}" type="pres">
      <dgm:prSet presAssocID="{DD96DD88-F7F0-4E69-B529-824C543D2117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97DB6-9686-41C8-A9C8-1260325FFDA8}" type="pres">
      <dgm:prSet presAssocID="{C12C3CD4-B193-481A-9F7D-255F67B1B9D8}" presName="sibTrans" presStyleCnt="0"/>
      <dgm:spPr/>
    </dgm:pt>
    <dgm:pt modelId="{7C42E96D-6A32-4D21-AB2C-67D56A618401}" type="pres">
      <dgm:prSet presAssocID="{01170588-4FFC-4795-A8DF-07D1688A754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42845D-7818-4662-A48D-9C2E7DCBB948}" type="pres">
      <dgm:prSet presAssocID="{C17968BD-3BA2-4DDA-A647-58E12D1A8A2F}" presName="sibTrans" presStyleCnt="0"/>
      <dgm:spPr/>
    </dgm:pt>
    <dgm:pt modelId="{A19C22F4-2F36-42A4-A5D8-3D69AE55B936}" type="pres">
      <dgm:prSet presAssocID="{901BF86D-97C9-46D4-A986-52A44453B620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3B7CD5-3D77-41D6-B7E7-2DF276AF4129}" type="presOf" srcId="{01170588-4FFC-4795-A8DF-07D1688A7543}" destId="{7C42E96D-6A32-4D21-AB2C-67D56A618401}" srcOrd="0" destOrd="0" presId="urn:microsoft.com/office/officeart/2005/8/layout/hProcess9"/>
    <dgm:cxn modelId="{117B72DF-D576-4B9F-8CDC-3986154949B7}" type="presOf" srcId="{E604A842-39F5-460F-A4A1-C62CA1AE92D9}" destId="{A22D7270-5902-40DE-9D9D-0B002C27497F}" srcOrd="0" destOrd="0" presId="urn:microsoft.com/office/officeart/2005/8/layout/hProcess9"/>
    <dgm:cxn modelId="{7159FE81-A9B6-43FF-BB12-861F180C6F3B}" type="presOf" srcId="{901BF86D-97C9-46D4-A986-52A44453B620}" destId="{A19C22F4-2F36-42A4-A5D8-3D69AE55B936}" srcOrd="0" destOrd="0" presId="urn:microsoft.com/office/officeart/2005/8/layout/hProcess9"/>
    <dgm:cxn modelId="{6AD4A2F9-F944-4E48-97E2-5684A23835C1}" srcId="{EA5C7BD6-F6B4-4B78-9831-8DA8B379C429}" destId="{0B62567B-8918-4903-84FA-841D00B2BBB7}" srcOrd="0" destOrd="0" parTransId="{ADE4C5A4-4DE2-4B2A-AE70-91E7E8BC670A}" sibTransId="{4762B788-6550-4573-9612-B35B5E3FECF6}"/>
    <dgm:cxn modelId="{A7A0341E-3FEC-4015-90E3-FC4238A9A9C7}" srcId="{EA5C7BD6-F6B4-4B78-9831-8DA8B379C429}" destId="{E604A842-39F5-460F-A4A1-C62CA1AE92D9}" srcOrd="1" destOrd="0" parTransId="{CBACE27B-2D72-4317-BB9F-F2A6B39574C0}" sibTransId="{45200EE4-CDA7-4E15-B360-745793078DDE}"/>
    <dgm:cxn modelId="{347119D5-6347-48C3-9BCA-894A5271C016}" srcId="{EA5C7BD6-F6B4-4B78-9831-8DA8B379C429}" destId="{901BF86D-97C9-46D4-A986-52A44453B620}" srcOrd="4" destOrd="0" parTransId="{F75D2014-F1E8-4C5C-B113-FCF7F07C6080}" sibTransId="{035D5243-F9FB-43A4-9297-4E92A617A5E7}"/>
    <dgm:cxn modelId="{50C82D28-0C98-422A-9958-0158D2CC4A3A}" srcId="{EA5C7BD6-F6B4-4B78-9831-8DA8B379C429}" destId="{01170588-4FFC-4795-A8DF-07D1688A7543}" srcOrd="3" destOrd="0" parTransId="{B637234D-B689-45E1-83C5-DDB7679381CE}" sibTransId="{C17968BD-3BA2-4DDA-A647-58E12D1A8A2F}"/>
    <dgm:cxn modelId="{1697F73E-849D-49E5-995C-0D97277DE119}" type="presOf" srcId="{DD96DD88-F7F0-4E69-B529-824C543D2117}" destId="{8EEB0DBD-C3F9-49B9-A508-CC8EDB40A92C}" srcOrd="0" destOrd="0" presId="urn:microsoft.com/office/officeart/2005/8/layout/hProcess9"/>
    <dgm:cxn modelId="{F0600FEF-0D03-4485-A04E-7A9E91327C65}" type="presOf" srcId="{EA5C7BD6-F6B4-4B78-9831-8DA8B379C429}" destId="{CBD775E1-A22B-4CF8-919F-C0CA77D08BC3}" srcOrd="0" destOrd="0" presId="urn:microsoft.com/office/officeart/2005/8/layout/hProcess9"/>
    <dgm:cxn modelId="{B0F07BBC-61BA-425F-961D-3E4C8EF802C9}" srcId="{EA5C7BD6-F6B4-4B78-9831-8DA8B379C429}" destId="{DD96DD88-F7F0-4E69-B529-824C543D2117}" srcOrd="2" destOrd="0" parTransId="{05957283-1B2C-4324-954A-3B3FDD68FEDE}" sibTransId="{C12C3CD4-B193-481A-9F7D-255F67B1B9D8}"/>
    <dgm:cxn modelId="{7C645951-B7BE-420B-8260-B1999C84469E}" type="presOf" srcId="{0B62567B-8918-4903-84FA-841D00B2BBB7}" destId="{490110A7-27C2-4BFA-880B-1873CC19CEDB}" srcOrd="0" destOrd="0" presId="urn:microsoft.com/office/officeart/2005/8/layout/hProcess9"/>
    <dgm:cxn modelId="{D50075EE-241C-4B5F-B20C-E777FB6F6F60}" type="presParOf" srcId="{CBD775E1-A22B-4CF8-919F-C0CA77D08BC3}" destId="{34987398-0628-4C8E-9404-27E0781DB082}" srcOrd="0" destOrd="0" presId="urn:microsoft.com/office/officeart/2005/8/layout/hProcess9"/>
    <dgm:cxn modelId="{941D4AB5-C5BE-4FB1-A58E-1240233E7616}" type="presParOf" srcId="{CBD775E1-A22B-4CF8-919F-C0CA77D08BC3}" destId="{8550AF3D-AB2D-4090-9900-1EB000C104E2}" srcOrd="1" destOrd="0" presId="urn:microsoft.com/office/officeart/2005/8/layout/hProcess9"/>
    <dgm:cxn modelId="{ACDE7CC9-8D1C-4686-8B0E-534DC57ABBA7}" type="presParOf" srcId="{8550AF3D-AB2D-4090-9900-1EB000C104E2}" destId="{490110A7-27C2-4BFA-880B-1873CC19CEDB}" srcOrd="0" destOrd="0" presId="urn:microsoft.com/office/officeart/2005/8/layout/hProcess9"/>
    <dgm:cxn modelId="{328002D8-420A-4E5D-90E2-27207EDE5BCB}" type="presParOf" srcId="{8550AF3D-AB2D-4090-9900-1EB000C104E2}" destId="{0D5478E6-FB55-4F30-A2AC-478AA384C931}" srcOrd="1" destOrd="0" presId="urn:microsoft.com/office/officeart/2005/8/layout/hProcess9"/>
    <dgm:cxn modelId="{855A4A8C-82D7-47BC-8878-0CC9021F2998}" type="presParOf" srcId="{8550AF3D-AB2D-4090-9900-1EB000C104E2}" destId="{A22D7270-5902-40DE-9D9D-0B002C27497F}" srcOrd="2" destOrd="0" presId="urn:microsoft.com/office/officeart/2005/8/layout/hProcess9"/>
    <dgm:cxn modelId="{37300D49-AA9C-4DDA-A49F-DE47F7F7718F}" type="presParOf" srcId="{8550AF3D-AB2D-4090-9900-1EB000C104E2}" destId="{57C30DDA-1E59-44BA-9641-E3B6A795B4D8}" srcOrd="3" destOrd="0" presId="urn:microsoft.com/office/officeart/2005/8/layout/hProcess9"/>
    <dgm:cxn modelId="{F7224ADB-4E12-4ADA-9862-2951D4F97500}" type="presParOf" srcId="{8550AF3D-AB2D-4090-9900-1EB000C104E2}" destId="{8EEB0DBD-C3F9-49B9-A508-CC8EDB40A92C}" srcOrd="4" destOrd="0" presId="urn:microsoft.com/office/officeart/2005/8/layout/hProcess9"/>
    <dgm:cxn modelId="{142BD7B4-5BDD-432B-9B2F-A604C73D17C1}" type="presParOf" srcId="{8550AF3D-AB2D-4090-9900-1EB000C104E2}" destId="{ACF97DB6-9686-41C8-A9C8-1260325FFDA8}" srcOrd="5" destOrd="0" presId="urn:microsoft.com/office/officeart/2005/8/layout/hProcess9"/>
    <dgm:cxn modelId="{89410CC8-8B5A-4FC9-9C0E-1817F6378E4B}" type="presParOf" srcId="{8550AF3D-AB2D-4090-9900-1EB000C104E2}" destId="{7C42E96D-6A32-4D21-AB2C-67D56A618401}" srcOrd="6" destOrd="0" presId="urn:microsoft.com/office/officeart/2005/8/layout/hProcess9"/>
    <dgm:cxn modelId="{94BEC028-CC13-4C86-98AA-874CCAA0192C}" type="presParOf" srcId="{8550AF3D-AB2D-4090-9900-1EB000C104E2}" destId="{AD42845D-7818-4662-A48D-9C2E7DCBB948}" srcOrd="7" destOrd="0" presId="urn:microsoft.com/office/officeart/2005/8/layout/hProcess9"/>
    <dgm:cxn modelId="{C30667C2-69E7-42D1-B17C-B5821DB4CEA3}" type="presParOf" srcId="{8550AF3D-AB2D-4090-9900-1EB000C104E2}" destId="{A19C22F4-2F36-42A4-A5D8-3D69AE55B936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175569-7509-4348-AB87-9B97B6B72D3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B0C5CB-E0C8-410E-847C-7CDF7A2A84AD}">
      <dgm:prSet phldrT="[Text]"/>
      <dgm:spPr>
        <a:solidFill>
          <a:srgbClr val="0DA1E1"/>
        </a:solidFill>
        <a:ln>
          <a:solidFill>
            <a:srgbClr val="0DA1E1"/>
          </a:solidFill>
        </a:ln>
      </dgm:spPr>
      <dgm:t>
        <a:bodyPr/>
        <a:lstStyle/>
        <a:p>
          <a:r>
            <a:rPr lang="en-US" dirty="0" smtClean="0"/>
            <a:t>Plan</a:t>
          </a:r>
          <a:endParaRPr lang="en-US" dirty="0"/>
        </a:p>
      </dgm:t>
    </dgm:pt>
    <dgm:pt modelId="{5F4D42A7-6D5E-4503-B875-9611F990D84E}" type="parTrans" cxnId="{F880743F-1156-4A9B-9E0B-3F0B20ED10D8}">
      <dgm:prSet/>
      <dgm:spPr/>
      <dgm:t>
        <a:bodyPr/>
        <a:lstStyle/>
        <a:p>
          <a:endParaRPr lang="en-US"/>
        </a:p>
      </dgm:t>
    </dgm:pt>
    <dgm:pt modelId="{67817FC5-B366-453E-B517-A05B222A7A3E}" type="sibTrans" cxnId="{F880743F-1156-4A9B-9E0B-3F0B20ED10D8}">
      <dgm:prSet/>
      <dgm:spPr/>
      <dgm:t>
        <a:bodyPr/>
        <a:lstStyle/>
        <a:p>
          <a:endParaRPr lang="en-US"/>
        </a:p>
      </dgm:t>
    </dgm:pt>
    <dgm:pt modelId="{C9E5DC78-4531-435F-B5A7-5BDE62CF1C9F}">
      <dgm:prSet phldrT="[Text]"/>
      <dgm:spPr>
        <a:ln>
          <a:solidFill>
            <a:srgbClr val="0DA1E1"/>
          </a:solidFill>
        </a:ln>
      </dgm:spPr>
      <dgm:t>
        <a:bodyPr/>
        <a:lstStyle/>
        <a:p>
          <a:r>
            <a:rPr lang="en-US" dirty="0" smtClean="0"/>
            <a:t>Test 80 randomly generated </a:t>
          </a:r>
          <a:r>
            <a:rPr lang="en-US" dirty="0" err="1" smtClean="0"/>
            <a:t>vias</a:t>
          </a:r>
          <a:endParaRPr lang="en-US" dirty="0"/>
        </a:p>
      </dgm:t>
    </dgm:pt>
    <dgm:pt modelId="{B64A82D7-7E4D-49F8-9915-2B33353DF22A}" type="parTrans" cxnId="{43F66404-AD3A-4E04-9EB0-DA9F30C707D6}">
      <dgm:prSet/>
      <dgm:spPr/>
      <dgm:t>
        <a:bodyPr/>
        <a:lstStyle/>
        <a:p>
          <a:endParaRPr lang="en-US"/>
        </a:p>
      </dgm:t>
    </dgm:pt>
    <dgm:pt modelId="{E652AF93-5120-455E-97AF-72074640BEE4}" type="sibTrans" cxnId="{43F66404-AD3A-4E04-9EB0-DA9F30C707D6}">
      <dgm:prSet/>
      <dgm:spPr/>
      <dgm:t>
        <a:bodyPr/>
        <a:lstStyle/>
        <a:p>
          <a:endParaRPr lang="en-US"/>
        </a:p>
      </dgm:t>
    </dgm:pt>
    <dgm:pt modelId="{5BF90179-F444-4CDE-B6A0-556FFF9B4D76}">
      <dgm:prSet phldrT="[Text]"/>
      <dgm:spPr>
        <a:solidFill>
          <a:srgbClr val="0DA1E1"/>
        </a:solidFill>
        <a:ln>
          <a:solidFill>
            <a:srgbClr val="0DA1E1"/>
          </a:solidFill>
        </a:ln>
      </dgm:spPr>
      <dgm:t>
        <a:bodyPr/>
        <a:lstStyle/>
        <a:p>
          <a:r>
            <a:rPr lang="en-US" dirty="0" smtClean="0"/>
            <a:t>Results</a:t>
          </a:r>
          <a:endParaRPr lang="en-US" dirty="0"/>
        </a:p>
      </dgm:t>
    </dgm:pt>
    <dgm:pt modelId="{724F5339-EC56-44C4-A977-03105E573966}" type="parTrans" cxnId="{04AC0349-F976-495D-B0B3-3102EF1DF7DA}">
      <dgm:prSet/>
      <dgm:spPr/>
      <dgm:t>
        <a:bodyPr/>
        <a:lstStyle/>
        <a:p>
          <a:endParaRPr lang="en-US"/>
        </a:p>
      </dgm:t>
    </dgm:pt>
    <dgm:pt modelId="{014D68A5-7D8B-460B-9B1D-4F0345EFF2A8}" type="sibTrans" cxnId="{04AC0349-F976-495D-B0B3-3102EF1DF7DA}">
      <dgm:prSet/>
      <dgm:spPr/>
      <dgm:t>
        <a:bodyPr/>
        <a:lstStyle/>
        <a:p>
          <a:endParaRPr lang="en-US"/>
        </a:p>
      </dgm:t>
    </dgm:pt>
    <dgm:pt modelId="{4E02B126-5483-4132-9D90-F14A131E8CBE}">
      <dgm:prSet phldrT="[Text]"/>
      <dgm:spPr>
        <a:ln>
          <a:solidFill>
            <a:srgbClr val="0DA1E1"/>
          </a:solidFill>
        </a:ln>
      </dgm:spPr>
      <dgm:t>
        <a:bodyPr/>
        <a:lstStyle/>
        <a:p>
          <a:r>
            <a:rPr lang="en-US" dirty="0" smtClean="0"/>
            <a:t>Time: 21 min 20 seconds (16 seconds between points)</a:t>
          </a:r>
          <a:endParaRPr lang="en-US" dirty="0"/>
        </a:p>
      </dgm:t>
    </dgm:pt>
    <dgm:pt modelId="{52F10770-B205-4FF4-BBA3-243BE12E362C}" type="parTrans" cxnId="{BDFBD588-A0FC-48BE-9556-2956CA95762F}">
      <dgm:prSet/>
      <dgm:spPr/>
      <dgm:t>
        <a:bodyPr/>
        <a:lstStyle/>
        <a:p>
          <a:endParaRPr lang="en-US"/>
        </a:p>
      </dgm:t>
    </dgm:pt>
    <dgm:pt modelId="{288A3CAD-77DA-4DB9-94FD-3101708C9F01}" type="sibTrans" cxnId="{BDFBD588-A0FC-48BE-9556-2956CA95762F}">
      <dgm:prSet/>
      <dgm:spPr/>
      <dgm:t>
        <a:bodyPr/>
        <a:lstStyle/>
        <a:p>
          <a:endParaRPr lang="en-US"/>
        </a:p>
      </dgm:t>
    </dgm:pt>
    <dgm:pt modelId="{CA3FE866-7D11-4C8B-9640-158A6E85B9CA}">
      <dgm:prSet phldrT="[Text]"/>
      <dgm:spPr>
        <a:ln>
          <a:solidFill>
            <a:srgbClr val="0DA1E1"/>
          </a:solidFill>
        </a:ln>
      </dgm:spPr>
      <dgm:t>
        <a:bodyPr/>
        <a:lstStyle/>
        <a:p>
          <a:r>
            <a:rPr lang="en-US" dirty="0" smtClean="0"/>
            <a:t>3 Trials</a:t>
          </a:r>
          <a:endParaRPr lang="en-US" dirty="0"/>
        </a:p>
      </dgm:t>
    </dgm:pt>
    <dgm:pt modelId="{F7AA16BD-5CE4-4F2E-ABAC-23A55624E9EE}" type="parTrans" cxnId="{FE6E6572-393A-45BA-B86A-EF73C2FF65A6}">
      <dgm:prSet/>
      <dgm:spPr/>
      <dgm:t>
        <a:bodyPr/>
        <a:lstStyle/>
        <a:p>
          <a:endParaRPr lang="en-US"/>
        </a:p>
      </dgm:t>
    </dgm:pt>
    <dgm:pt modelId="{0C4B344F-52C6-413F-8894-EED07849FDCB}" type="sibTrans" cxnId="{FE6E6572-393A-45BA-B86A-EF73C2FF65A6}">
      <dgm:prSet/>
      <dgm:spPr/>
      <dgm:t>
        <a:bodyPr/>
        <a:lstStyle/>
        <a:p>
          <a:endParaRPr lang="en-US"/>
        </a:p>
      </dgm:t>
    </dgm:pt>
    <dgm:pt modelId="{FF7C69C0-8302-46F7-BC80-3098B2C23651}">
      <dgm:prSet phldrT="[Text]"/>
      <dgm:spPr>
        <a:ln>
          <a:solidFill>
            <a:srgbClr val="0DA1E1"/>
          </a:solidFill>
        </a:ln>
      </dgm:spPr>
      <dgm:t>
        <a:bodyPr/>
        <a:lstStyle/>
        <a:p>
          <a:r>
            <a:rPr lang="en-US" dirty="0" smtClean="0"/>
            <a:t>Accuracy: 69/80 </a:t>
          </a:r>
          <a:r>
            <a:rPr lang="en-US" dirty="0" err="1" smtClean="0"/>
            <a:t>vias</a:t>
          </a:r>
          <a:r>
            <a:rPr lang="en-US" dirty="0" smtClean="0"/>
            <a:t> made electrical contact (86% accuracy)</a:t>
          </a:r>
          <a:endParaRPr lang="en-US" dirty="0"/>
        </a:p>
      </dgm:t>
    </dgm:pt>
    <dgm:pt modelId="{8D815FFD-C524-4AF7-90DF-830B2299A8D1}" type="parTrans" cxnId="{FC00B018-76DA-4328-AB62-C3427223D042}">
      <dgm:prSet/>
      <dgm:spPr/>
      <dgm:t>
        <a:bodyPr/>
        <a:lstStyle/>
        <a:p>
          <a:endParaRPr lang="en-US"/>
        </a:p>
      </dgm:t>
    </dgm:pt>
    <dgm:pt modelId="{C69F5FD5-E4A5-4E63-8C42-9B7FB426D9AD}" type="sibTrans" cxnId="{FC00B018-76DA-4328-AB62-C3427223D042}">
      <dgm:prSet/>
      <dgm:spPr/>
      <dgm:t>
        <a:bodyPr/>
        <a:lstStyle/>
        <a:p>
          <a:endParaRPr lang="en-US"/>
        </a:p>
      </dgm:t>
    </dgm:pt>
    <dgm:pt modelId="{AA05B71D-D55E-4BA1-A922-AA51FB40F5AC}" type="pres">
      <dgm:prSet presAssocID="{9D175569-7509-4348-AB87-9B97B6B72D3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6CA7AA-0188-4D2E-BFC4-3ACC96A615D1}" type="pres">
      <dgm:prSet presAssocID="{8DB0C5CB-E0C8-410E-847C-7CDF7A2A84AD}" presName="composite" presStyleCnt="0"/>
      <dgm:spPr/>
    </dgm:pt>
    <dgm:pt modelId="{DAF36E33-E0D8-4BC5-AA8A-57AFF866266F}" type="pres">
      <dgm:prSet presAssocID="{8DB0C5CB-E0C8-410E-847C-7CDF7A2A84AD}" presName="parentText" presStyleLbl="alignNode1" presStyleIdx="0" presStyleCnt="2" custLinFactNeighborX="0" custLinFactNeighborY="-59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83E302-C87B-48D5-8D20-C31CA759E793}" type="pres">
      <dgm:prSet presAssocID="{8DB0C5CB-E0C8-410E-847C-7CDF7A2A84AD}" presName="descendantText" presStyleLbl="alignAcc1" presStyleIdx="0" presStyleCnt="2" custLinFactNeighborX="0" custLinFactNeighborY="-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BAD3C2-FFF3-4258-A4F0-E92D2634A661}" type="pres">
      <dgm:prSet presAssocID="{67817FC5-B366-453E-B517-A05B222A7A3E}" presName="sp" presStyleCnt="0"/>
      <dgm:spPr/>
    </dgm:pt>
    <dgm:pt modelId="{DAFB2D00-0B97-4AA7-8D43-EB46676183BF}" type="pres">
      <dgm:prSet presAssocID="{5BF90179-F444-4CDE-B6A0-556FFF9B4D76}" presName="composite" presStyleCnt="0"/>
      <dgm:spPr/>
    </dgm:pt>
    <dgm:pt modelId="{35E01E19-0D01-421C-B180-1FEDC58A412E}" type="pres">
      <dgm:prSet presAssocID="{5BF90179-F444-4CDE-B6A0-556FFF9B4D7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280DCF-A51B-4251-9855-FF823CECF366}" type="pres">
      <dgm:prSet presAssocID="{5BF90179-F444-4CDE-B6A0-556FFF9B4D76}" presName="descendantText" presStyleLbl="alignAcc1" presStyleIdx="1" presStyleCnt="2" custLinFactNeighborX="0" custLinFactNeighborY="-11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20463C-14CC-40A2-8438-C4DD69BFB4EA}" type="presOf" srcId="{5BF90179-F444-4CDE-B6A0-556FFF9B4D76}" destId="{35E01E19-0D01-421C-B180-1FEDC58A412E}" srcOrd="0" destOrd="0" presId="urn:microsoft.com/office/officeart/2005/8/layout/chevron2"/>
    <dgm:cxn modelId="{70EFB1FE-441B-48BF-8A47-1376BDF499CB}" type="presOf" srcId="{4E02B126-5483-4132-9D90-F14A131E8CBE}" destId="{A5280DCF-A51B-4251-9855-FF823CECF366}" srcOrd="0" destOrd="0" presId="urn:microsoft.com/office/officeart/2005/8/layout/chevron2"/>
    <dgm:cxn modelId="{34D7F693-4F6A-45D7-8D03-C4225DF7E6F4}" type="presOf" srcId="{8DB0C5CB-E0C8-410E-847C-7CDF7A2A84AD}" destId="{DAF36E33-E0D8-4BC5-AA8A-57AFF866266F}" srcOrd="0" destOrd="0" presId="urn:microsoft.com/office/officeart/2005/8/layout/chevron2"/>
    <dgm:cxn modelId="{552CA8A9-ECE7-4D1D-B455-4FC58C5383C2}" type="presOf" srcId="{CA3FE866-7D11-4C8B-9640-158A6E85B9CA}" destId="{C183E302-C87B-48D5-8D20-C31CA759E793}" srcOrd="0" destOrd="1" presId="urn:microsoft.com/office/officeart/2005/8/layout/chevron2"/>
    <dgm:cxn modelId="{826807E2-CF52-4F21-910F-FA0D14390CE1}" type="presOf" srcId="{C9E5DC78-4531-435F-B5A7-5BDE62CF1C9F}" destId="{C183E302-C87B-48D5-8D20-C31CA759E793}" srcOrd="0" destOrd="0" presId="urn:microsoft.com/office/officeart/2005/8/layout/chevron2"/>
    <dgm:cxn modelId="{08453C63-9707-48F5-9483-B24810BC17F2}" type="presOf" srcId="{9D175569-7509-4348-AB87-9B97B6B72D3F}" destId="{AA05B71D-D55E-4BA1-A922-AA51FB40F5AC}" srcOrd="0" destOrd="0" presId="urn:microsoft.com/office/officeart/2005/8/layout/chevron2"/>
    <dgm:cxn modelId="{BDFBD588-A0FC-48BE-9556-2956CA95762F}" srcId="{5BF90179-F444-4CDE-B6A0-556FFF9B4D76}" destId="{4E02B126-5483-4132-9D90-F14A131E8CBE}" srcOrd="0" destOrd="0" parTransId="{52F10770-B205-4FF4-BBA3-243BE12E362C}" sibTransId="{288A3CAD-77DA-4DB9-94FD-3101708C9F01}"/>
    <dgm:cxn modelId="{FC00B018-76DA-4328-AB62-C3427223D042}" srcId="{5BF90179-F444-4CDE-B6A0-556FFF9B4D76}" destId="{FF7C69C0-8302-46F7-BC80-3098B2C23651}" srcOrd="1" destOrd="0" parTransId="{8D815FFD-C524-4AF7-90DF-830B2299A8D1}" sibTransId="{C69F5FD5-E4A5-4E63-8C42-9B7FB426D9AD}"/>
    <dgm:cxn modelId="{04AC0349-F976-495D-B0B3-3102EF1DF7DA}" srcId="{9D175569-7509-4348-AB87-9B97B6B72D3F}" destId="{5BF90179-F444-4CDE-B6A0-556FFF9B4D76}" srcOrd="1" destOrd="0" parTransId="{724F5339-EC56-44C4-A977-03105E573966}" sibTransId="{014D68A5-7D8B-460B-9B1D-4F0345EFF2A8}"/>
    <dgm:cxn modelId="{F880743F-1156-4A9B-9E0B-3F0B20ED10D8}" srcId="{9D175569-7509-4348-AB87-9B97B6B72D3F}" destId="{8DB0C5CB-E0C8-410E-847C-7CDF7A2A84AD}" srcOrd="0" destOrd="0" parTransId="{5F4D42A7-6D5E-4503-B875-9611F990D84E}" sibTransId="{67817FC5-B366-453E-B517-A05B222A7A3E}"/>
    <dgm:cxn modelId="{43F66404-AD3A-4E04-9EB0-DA9F30C707D6}" srcId="{8DB0C5CB-E0C8-410E-847C-7CDF7A2A84AD}" destId="{C9E5DC78-4531-435F-B5A7-5BDE62CF1C9F}" srcOrd="0" destOrd="0" parTransId="{B64A82D7-7E4D-49F8-9915-2B33353DF22A}" sibTransId="{E652AF93-5120-455E-97AF-72074640BEE4}"/>
    <dgm:cxn modelId="{FE6E6572-393A-45BA-B86A-EF73C2FF65A6}" srcId="{8DB0C5CB-E0C8-410E-847C-7CDF7A2A84AD}" destId="{CA3FE866-7D11-4C8B-9640-158A6E85B9CA}" srcOrd="1" destOrd="0" parTransId="{F7AA16BD-5CE4-4F2E-ABAC-23A55624E9EE}" sibTransId="{0C4B344F-52C6-413F-8894-EED07849FDCB}"/>
    <dgm:cxn modelId="{A93293C6-BD9D-4E4B-BEDB-0EF7A2AB6838}" type="presOf" srcId="{FF7C69C0-8302-46F7-BC80-3098B2C23651}" destId="{A5280DCF-A51B-4251-9855-FF823CECF366}" srcOrd="0" destOrd="1" presId="urn:microsoft.com/office/officeart/2005/8/layout/chevron2"/>
    <dgm:cxn modelId="{97A9E6E5-EB2E-462E-989C-6CFFB2053697}" type="presParOf" srcId="{AA05B71D-D55E-4BA1-A922-AA51FB40F5AC}" destId="{016CA7AA-0188-4D2E-BFC4-3ACC96A615D1}" srcOrd="0" destOrd="0" presId="urn:microsoft.com/office/officeart/2005/8/layout/chevron2"/>
    <dgm:cxn modelId="{B9CCD865-25D8-4830-A61F-D407096E27F7}" type="presParOf" srcId="{016CA7AA-0188-4D2E-BFC4-3ACC96A615D1}" destId="{DAF36E33-E0D8-4BC5-AA8A-57AFF866266F}" srcOrd="0" destOrd="0" presId="urn:microsoft.com/office/officeart/2005/8/layout/chevron2"/>
    <dgm:cxn modelId="{04543604-B126-43EB-AB71-2D8F0C9B38E4}" type="presParOf" srcId="{016CA7AA-0188-4D2E-BFC4-3ACC96A615D1}" destId="{C183E302-C87B-48D5-8D20-C31CA759E793}" srcOrd="1" destOrd="0" presId="urn:microsoft.com/office/officeart/2005/8/layout/chevron2"/>
    <dgm:cxn modelId="{F296E4BF-4B1D-4651-A41B-E62E522B4CB7}" type="presParOf" srcId="{AA05B71D-D55E-4BA1-A922-AA51FB40F5AC}" destId="{33BAD3C2-FFF3-4258-A4F0-E92D2634A661}" srcOrd="1" destOrd="0" presId="urn:microsoft.com/office/officeart/2005/8/layout/chevron2"/>
    <dgm:cxn modelId="{4267CF13-26E2-4FD7-B3A3-269425F62250}" type="presParOf" srcId="{AA05B71D-D55E-4BA1-A922-AA51FB40F5AC}" destId="{DAFB2D00-0B97-4AA7-8D43-EB46676183BF}" srcOrd="2" destOrd="0" presId="urn:microsoft.com/office/officeart/2005/8/layout/chevron2"/>
    <dgm:cxn modelId="{F8B8F4F3-94C7-4F4D-8F87-A444843E7C21}" type="presParOf" srcId="{DAFB2D00-0B97-4AA7-8D43-EB46676183BF}" destId="{35E01E19-0D01-421C-B180-1FEDC58A412E}" srcOrd="0" destOrd="0" presId="urn:microsoft.com/office/officeart/2005/8/layout/chevron2"/>
    <dgm:cxn modelId="{562AE26E-8C9A-478F-9929-8A8F241E6AD7}" type="presParOf" srcId="{DAFB2D00-0B97-4AA7-8D43-EB46676183BF}" destId="{A5280DCF-A51B-4251-9855-FF823CECF366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A2F7E8B-D13A-4433-BDB6-56875119F4B3}" type="doc">
      <dgm:prSet loTypeId="urn:microsoft.com/office/officeart/2005/8/layout/pList1#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B008C8-2C50-4589-86F2-77B07A41450C}">
      <dgm:prSet phldrT="[Text]"/>
      <dgm:spPr/>
      <dgm:t>
        <a:bodyPr/>
        <a:lstStyle/>
        <a:p>
          <a:r>
            <a:rPr lang="en-US" u="sng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Problem</a:t>
          </a:r>
        </a:p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Remote HDD Testing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10054C4-407B-4701-A629-E96AE69F75BE}" type="parTrans" cxnId="{798ADD90-9CB9-4FD2-9F33-DDC815EC8484}">
      <dgm:prSet/>
      <dgm:spPr/>
      <dgm:t>
        <a:bodyPr/>
        <a:lstStyle/>
        <a:p>
          <a:endParaRPr lang="en-US"/>
        </a:p>
      </dgm:t>
    </dgm:pt>
    <dgm:pt modelId="{F6E35F65-8957-42EC-B481-2F81AE0A7141}" type="sibTrans" cxnId="{798ADD90-9CB9-4FD2-9F33-DDC815EC8484}">
      <dgm:prSet/>
      <dgm:spPr/>
      <dgm:t>
        <a:bodyPr/>
        <a:lstStyle/>
        <a:p>
          <a:endParaRPr lang="en-US"/>
        </a:p>
      </dgm:t>
    </dgm:pt>
    <dgm:pt modelId="{A52F90F2-7548-428F-B23C-2D99021DFE9F}">
      <dgm:prSet phldrT="[Text]"/>
      <dgm:spPr/>
      <dgm:t>
        <a:bodyPr/>
        <a:lstStyle/>
        <a:p>
          <a:r>
            <a:rPr lang="en-US" u="sng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Hardware Solution</a:t>
          </a:r>
        </a:p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Modified 3D Printer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B0E351B-8D33-4A8E-9842-FA3FC33AF981}" type="parTrans" cxnId="{44790881-A4D6-42C2-B8CA-AF9010DE1D44}">
      <dgm:prSet/>
      <dgm:spPr/>
      <dgm:t>
        <a:bodyPr/>
        <a:lstStyle/>
        <a:p>
          <a:endParaRPr lang="en-US"/>
        </a:p>
      </dgm:t>
    </dgm:pt>
    <dgm:pt modelId="{C6585EC0-03AD-4F31-BED9-D36608D35D15}" type="sibTrans" cxnId="{44790881-A4D6-42C2-B8CA-AF9010DE1D44}">
      <dgm:prSet/>
      <dgm:spPr/>
      <dgm:t>
        <a:bodyPr/>
        <a:lstStyle/>
        <a:p>
          <a:endParaRPr lang="en-US"/>
        </a:p>
      </dgm:t>
    </dgm:pt>
    <dgm:pt modelId="{5F59F896-F985-459A-8D59-FC8F9B47EA97}">
      <dgm:prSet phldrT="[Text]"/>
      <dgm:spPr/>
      <dgm:t>
        <a:bodyPr/>
        <a:lstStyle/>
        <a:p>
          <a:r>
            <a:rPr lang="en-US" u="sng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Software Solution</a:t>
          </a:r>
        </a:p>
        <a:p>
          <a:r>
            <a:rPr lang="en-US" u="non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Web + Python + Printer</a:t>
          </a:r>
        </a:p>
      </dgm:t>
    </dgm:pt>
    <dgm:pt modelId="{EF4D43C8-2CAA-478C-8232-6BEF0B16AF8D}" type="parTrans" cxnId="{C2578F09-8C70-47A9-AC1D-F94030F53AAD}">
      <dgm:prSet/>
      <dgm:spPr/>
      <dgm:t>
        <a:bodyPr/>
        <a:lstStyle/>
        <a:p>
          <a:endParaRPr lang="en-US"/>
        </a:p>
      </dgm:t>
    </dgm:pt>
    <dgm:pt modelId="{55DE628A-AD3F-4814-8EE3-645C6ECDC687}" type="sibTrans" cxnId="{C2578F09-8C70-47A9-AC1D-F94030F53AAD}">
      <dgm:prSet/>
      <dgm:spPr/>
      <dgm:t>
        <a:bodyPr/>
        <a:lstStyle/>
        <a:p>
          <a:endParaRPr lang="en-US"/>
        </a:p>
      </dgm:t>
    </dgm:pt>
    <dgm:pt modelId="{132C6609-857C-4B63-97B1-C54DA73175C7}">
      <dgm:prSet phldrT="[Text]"/>
      <dgm:spPr/>
      <dgm:t>
        <a:bodyPr/>
        <a:lstStyle/>
        <a:p>
          <a:r>
            <a:rPr lang="en-US" u="sng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Cost</a:t>
          </a:r>
        </a:p>
        <a:p>
          <a:r>
            <a:rPr lang="en-US" u="non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~$883 / $1500</a:t>
          </a:r>
          <a:endParaRPr lang="en-US" u="none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32795C0-4B76-4BC1-80DE-AF288E2AA11C}" type="parTrans" cxnId="{9498A09A-DF6C-44DC-990C-A2235428029B}">
      <dgm:prSet/>
      <dgm:spPr/>
      <dgm:t>
        <a:bodyPr/>
        <a:lstStyle/>
        <a:p>
          <a:endParaRPr lang="en-US"/>
        </a:p>
      </dgm:t>
    </dgm:pt>
    <dgm:pt modelId="{F427A3BC-08BF-453F-99F6-4CEACB149D17}" type="sibTrans" cxnId="{9498A09A-DF6C-44DC-990C-A2235428029B}">
      <dgm:prSet/>
      <dgm:spPr/>
      <dgm:t>
        <a:bodyPr/>
        <a:lstStyle/>
        <a:p>
          <a:endParaRPr lang="en-US"/>
        </a:p>
      </dgm:t>
    </dgm:pt>
    <dgm:pt modelId="{81C27E14-FDB1-4500-8F27-64D49551D777}">
      <dgm:prSet phldrT="[Text]"/>
      <dgm:spPr/>
      <dgm:t>
        <a:bodyPr/>
        <a:lstStyle/>
        <a:p>
          <a:r>
            <a:rPr lang="en-US" u="sng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Delivery</a:t>
          </a:r>
        </a:p>
        <a:p>
          <a:r>
            <a:rPr lang="en-US" u="non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May 2015</a:t>
          </a:r>
        </a:p>
      </dgm:t>
    </dgm:pt>
    <dgm:pt modelId="{14A5CA8B-E708-4C1B-883F-AB2B800B26C7}" type="parTrans" cxnId="{8DBA6889-C43E-43AE-9F7B-56F6EE832BD6}">
      <dgm:prSet/>
      <dgm:spPr/>
      <dgm:t>
        <a:bodyPr/>
        <a:lstStyle/>
        <a:p>
          <a:endParaRPr lang="en-US"/>
        </a:p>
      </dgm:t>
    </dgm:pt>
    <dgm:pt modelId="{6F4DD558-37A6-4929-8327-2D36130A6F0D}" type="sibTrans" cxnId="{8DBA6889-C43E-43AE-9F7B-56F6EE832BD6}">
      <dgm:prSet/>
      <dgm:spPr/>
      <dgm:t>
        <a:bodyPr/>
        <a:lstStyle/>
        <a:p>
          <a:endParaRPr lang="en-US"/>
        </a:p>
      </dgm:t>
    </dgm:pt>
    <dgm:pt modelId="{7511DE6F-521A-448B-B77F-ACAE56D94262}" type="pres">
      <dgm:prSet presAssocID="{EA2F7E8B-D13A-4433-BDB6-56875119F4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D996F8-827B-4938-AE02-E3F6778D377C}" type="pres">
      <dgm:prSet presAssocID="{E9B008C8-2C50-4589-86F2-77B07A41450C}" presName="compNode" presStyleCnt="0"/>
      <dgm:spPr/>
    </dgm:pt>
    <dgm:pt modelId="{DAF4DD5E-9043-4AF7-905F-816FE8EB5042}" type="pres">
      <dgm:prSet presAssocID="{E9B008C8-2C50-4589-86F2-77B07A41450C}" presName="pictRect" presStyleLbl="node1" presStyleIdx="0" presStyleCnt="5" custScaleX="110000" custScaleY="146410" custLinFactNeighborX="-210" custLinFactNeighborY="-3978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08B8053-4375-4AEC-A3E4-D538C13E217E}" type="pres">
      <dgm:prSet presAssocID="{E9B008C8-2C50-4589-86F2-77B07A41450C}" presName="textRect" presStyleLbl="revTx" presStyleIdx="0" presStyleCnt="5" custAng="0" custScaleX="106584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4CB453-DEAA-4FCE-927A-68DC523E5557}" type="pres">
      <dgm:prSet presAssocID="{F6E35F65-8957-42EC-B481-2F81AE0A714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ADC6B1D-3B1A-4E39-881B-327A6188233C}" type="pres">
      <dgm:prSet presAssocID="{A52F90F2-7548-428F-B23C-2D99021DFE9F}" presName="compNode" presStyleCnt="0"/>
      <dgm:spPr/>
    </dgm:pt>
    <dgm:pt modelId="{1AF977E2-67CE-406D-8310-F06FA6757276}" type="pres">
      <dgm:prSet presAssocID="{A52F90F2-7548-428F-B23C-2D99021DFE9F}" presName="pictRect" presStyleLbl="node1" presStyleIdx="1" presStyleCnt="5" custScaleX="110000" custScaleY="146410" custLinFactNeighborY="-4310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945E11C3-4A1A-4509-AE60-D48A9D8FC375}" type="pres">
      <dgm:prSet presAssocID="{A52F90F2-7548-428F-B23C-2D99021DFE9F}" presName="textRect" presStyleLbl="revTx" presStyleIdx="1" presStyleCnt="5" custAng="0" custScaleX="106584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0E5297-1631-4E31-A0C9-394BA5A92DEA}" type="pres">
      <dgm:prSet presAssocID="{C6585EC0-03AD-4F31-BED9-D36608D35D1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783CCEF-E95D-4BB2-BE72-9A9A157C309C}" type="pres">
      <dgm:prSet presAssocID="{5F59F896-F985-459A-8D59-FC8F9B47EA97}" presName="compNode" presStyleCnt="0"/>
      <dgm:spPr/>
    </dgm:pt>
    <dgm:pt modelId="{60A0C5C4-72B8-45FA-94F2-10282FA591B5}" type="pres">
      <dgm:prSet presAssocID="{5F59F896-F985-459A-8D59-FC8F9B47EA97}" presName="pictRect" presStyleLbl="node1" presStyleIdx="2" presStyleCnt="5" custScaleX="110000" custScaleY="146410" custLinFactNeighborY="-4310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AD7A175-BE7B-474C-AF4B-4F1725AF9970}" type="pres">
      <dgm:prSet presAssocID="{5F59F896-F985-459A-8D59-FC8F9B47EA97}" presName="textRect" presStyleLbl="revTx" presStyleIdx="2" presStyleCnt="5" custAng="0" custScaleX="106584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F7E6F9-6099-4F33-9844-8F59D031480F}" type="pres">
      <dgm:prSet presAssocID="{55DE628A-AD3F-4814-8EE3-645C6ECDC68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3B0D60D-3872-4625-965C-B61C6A16631B}" type="pres">
      <dgm:prSet presAssocID="{132C6609-857C-4B63-97B1-C54DA73175C7}" presName="compNode" presStyleCnt="0"/>
      <dgm:spPr/>
    </dgm:pt>
    <dgm:pt modelId="{C74E4DFD-00C8-4F65-BD06-4711AE90A66D}" type="pres">
      <dgm:prSet presAssocID="{132C6609-857C-4B63-97B1-C54DA73175C7}" presName="pictRect" presStyleLbl="node1" presStyleIdx="3" presStyleCnt="5" custScaleX="110000" custScaleY="146410" custLinFactNeighborY="-4310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53316EE-7CEE-41BB-A86F-3C85FB2E9421}" type="pres">
      <dgm:prSet presAssocID="{132C6609-857C-4B63-97B1-C54DA73175C7}" presName="textRect" presStyleLbl="revTx" presStyleIdx="3" presStyleCnt="5" custAng="0" custScaleX="106584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EF506-298E-4354-927A-36D506020F94}" type="pres">
      <dgm:prSet presAssocID="{F427A3BC-08BF-453F-99F6-4CEACB149D1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5459408-A7E1-4841-B657-16EF19A224C1}" type="pres">
      <dgm:prSet presAssocID="{81C27E14-FDB1-4500-8F27-64D49551D777}" presName="compNode" presStyleCnt="0"/>
      <dgm:spPr/>
    </dgm:pt>
    <dgm:pt modelId="{3C2E5536-6704-48FC-9D89-BB6A616B3D1B}" type="pres">
      <dgm:prSet presAssocID="{81C27E14-FDB1-4500-8F27-64D49551D777}" presName="pictRect" presStyleLbl="node1" presStyleIdx="4" presStyleCnt="5" custScaleX="110000" custScaleY="146410" custLinFactNeighborY="-4176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7E1E073-88FA-47A0-BD63-9CDC62A50AC1}" type="pres">
      <dgm:prSet presAssocID="{81C27E14-FDB1-4500-8F27-64D49551D777}" presName="textRect" presStyleLbl="revTx" presStyleIdx="4" presStyleCnt="5" custAng="0" custScaleX="106584" custLinFactNeighborX="-2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6EFBE8-BE43-43F9-AE7E-4E56F7153ADB}" type="presOf" srcId="{81C27E14-FDB1-4500-8F27-64D49551D777}" destId="{07E1E073-88FA-47A0-BD63-9CDC62A50AC1}" srcOrd="0" destOrd="0" presId="urn:microsoft.com/office/officeart/2005/8/layout/pList1#9"/>
    <dgm:cxn modelId="{03B6D93A-0991-4FEE-85D2-02CF26F2685B}" type="presOf" srcId="{A52F90F2-7548-428F-B23C-2D99021DFE9F}" destId="{945E11C3-4A1A-4509-AE60-D48A9D8FC375}" srcOrd="0" destOrd="0" presId="urn:microsoft.com/office/officeart/2005/8/layout/pList1#9"/>
    <dgm:cxn modelId="{EEDAADD5-019C-4FCC-957B-08B2FD827C6E}" type="presOf" srcId="{55DE628A-AD3F-4814-8EE3-645C6ECDC687}" destId="{E7F7E6F9-6099-4F33-9844-8F59D031480F}" srcOrd="0" destOrd="0" presId="urn:microsoft.com/office/officeart/2005/8/layout/pList1#9"/>
    <dgm:cxn modelId="{9498A09A-DF6C-44DC-990C-A2235428029B}" srcId="{EA2F7E8B-D13A-4433-BDB6-56875119F4B3}" destId="{132C6609-857C-4B63-97B1-C54DA73175C7}" srcOrd="3" destOrd="0" parTransId="{732795C0-4B76-4BC1-80DE-AF288E2AA11C}" sibTransId="{F427A3BC-08BF-453F-99F6-4CEACB149D17}"/>
    <dgm:cxn modelId="{147649BD-99AB-46BB-A967-A38D8F25A99F}" type="presOf" srcId="{5F59F896-F985-459A-8D59-FC8F9B47EA97}" destId="{6AD7A175-BE7B-474C-AF4B-4F1725AF9970}" srcOrd="0" destOrd="0" presId="urn:microsoft.com/office/officeart/2005/8/layout/pList1#9"/>
    <dgm:cxn modelId="{C2578F09-8C70-47A9-AC1D-F94030F53AAD}" srcId="{EA2F7E8B-D13A-4433-BDB6-56875119F4B3}" destId="{5F59F896-F985-459A-8D59-FC8F9B47EA97}" srcOrd="2" destOrd="0" parTransId="{EF4D43C8-2CAA-478C-8232-6BEF0B16AF8D}" sibTransId="{55DE628A-AD3F-4814-8EE3-645C6ECDC687}"/>
    <dgm:cxn modelId="{35838986-C650-4873-8FB0-6FB0C557C65F}" type="presOf" srcId="{F427A3BC-08BF-453F-99F6-4CEACB149D17}" destId="{1EBEF506-298E-4354-927A-36D506020F94}" srcOrd="0" destOrd="0" presId="urn:microsoft.com/office/officeart/2005/8/layout/pList1#9"/>
    <dgm:cxn modelId="{656D5C66-1EC0-4298-A7B1-5ABE5987F283}" type="presOf" srcId="{C6585EC0-03AD-4F31-BED9-D36608D35D15}" destId="{F80E5297-1631-4E31-A0C9-394BA5A92DEA}" srcOrd="0" destOrd="0" presId="urn:microsoft.com/office/officeart/2005/8/layout/pList1#9"/>
    <dgm:cxn modelId="{44790881-A4D6-42C2-B8CA-AF9010DE1D44}" srcId="{EA2F7E8B-D13A-4433-BDB6-56875119F4B3}" destId="{A52F90F2-7548-428F-B23C-2D99021DFE9F}" srcOrd="1" destOrd="0" parTransId="{2B0E351B-8D33-4A8E-9842-FA3FC33AF981}" sibTransId="{C6585EC0-03AD-4F31-BED9-D36608D35D15}"/>
    <dgm:cxn modelId="{798ADD90-9CB9-4FD2-9F33-DDC815EC8484}" srcId="{EA2F7E8B-D13A-4433-BDB6-56875119F4B3}" destId="{E9B008C8-2C50-4589-86F2-77B07A41450C}" srcOrd="0" destOrd="0" parTransId="{610054C4-407B-4701-A629-E96AE69F75BE}" sibTransId="{F6E35F65-8957-42EC-B481-2F81AE0A7141}"/>
    <dgm:cxn modelId="{4C318246-2441-49EE-B7A0-531E623012DB}" type="presOf" srcId="{E9B008C8-2C50-4589-86F2-77B07A41450C}" destId="{108B8053-4375-4AEC-A3E4-D538C13E217E}" srcOrd="0" destOrd="0" presId="urn:microsoft.com/office/officeart/2005/8/layout/pList1#9"/>
    <dgm:cxn modelId="{8DBA6889-C43E-43AE-9F7B-56F6EE832BD6}" srcId="{EA2F7E8B-D13A-4433-BDB6-56875119F4B3}" destId="{81C27E14-FDB1-4500-8F27-64D49551D777}" srcOrd="4" destOrd="0" parTransId="{14A5CA8B-E708-4C1B-883F-AB2B800B26C7}" sibTransId="{6F4DD558-37A6-4929-8327-2D36130A6F0D}"/>
    <dgm:cxn modelId="{F8769354-EBBA-4DD6-960D-A2C805E086DA}" type="presOf" srcId="{F6E35F65-8957-42EC-B481-2F81AE0A7141}" destId="{E84CB453-DEAA-4FCE-927A-68DC523E5557}" srcOrd="0" destOrd="0" presId="urn:microsoft.com/office/officeart/2005/8/layout/pList1#9"/>
    <dgm:cxn modelId="{76AE6CAE-1802-406D-BE86-2304BC941AEA}" type="presOf" srcId="{EA2F7E8B-D13A-4433-BDB6-56875119F4B3}" destId="{7511DE6F-521A-448B-B77F-ACAE56D94262}" srcOrd="0" destOrd="0" presId="urn:microsoft.com/office/officeart/2005/8/layout/pList1#9"/>
    <dgm:cxn modelId="{63965C01-17F6-4D16-A62E-4376C13A1619}" type="presOf" srcId="{132C6609-857C-4B63-97B1-C54DA73175C7}" destId="{B53316EE-7CEE-41BB-A86F-3C85FB2E9421}" srcOrd="0" destOrd="0" presId="urn:microsoft.com/office/officeart/2005/8/layout/pList1#9"/>
    <dgm:cxn modelId="{80BFAF81-C12B-4049-A640-657A70A4AFC4}" type="presParOf" srcId="{7511DE6F-521A-448B-B77F-ACAE56D94262}" destId="{AFD996F8-827B-4938-AE02-E3F6778D377C}" srcOrd="0" destOrd="0" presId="urn:microsoft.com/office/officeart/2005/8/layout/pList1#9"/>
    <dgm:cxn modelId="{93698049-BDB3-4DC5-A396-6EB07BDC4424}" type="presParOf" srcId="{AFD996F8-827B-4938-AE02-E3F6778D377C}" destId="{DAF4DD5E-9043-4AF7-905F-816FE8EB5042}" srcOrd="0" destOrd="0" presId="urn:microsoft.com/office/officeart/2005/8/layout/pList1#9"/>
    <dgm:cxn modelId="{55B56252-4B7C-4A69-A5D3-157D2EDFE815}" type="presParOf" srcId="{AFD996F8-827B-4938-AE02-E3F6778D377C}" destId="{108B8053-4375-4AEC-A3E4-D538C13E217E}" srcOrd="1" destOrd="0" presId="urn:microsoft.com/office/officeart/2005/8/layout/pList1#9"/>
    <dgm:cxn modelId="{1CCD132F-8E4F-4D69-A873-5B16A98325B0}" type="presParOf" srcId="{7511DE6F-521A-448B-B77F-ACAE56D94262}" destId="{E84CB453-DEAA-4FCE-927A-68DC523E5557}" srcOrd="1" destOrd="0" presId="urn:microsoft.com/office/officeart/2005/8/layout/pList1#9"/>
    <dgm:cxn modelId="{C26031F6-83BF-489C-A140-A46E33912CBF}" type="presParOf" srcId="{7511DE6F-521A-448B-B77F-ACAE56D94262}" destId="{AADC6B1D-3B1A-4E39-881B-327A6188233C}" srcOrd="2" destOrd="0" presId="urn:microsoft.com/office/officeart/2005/8/layout/pList1#9"/>
    <dgm:cxn modelId="{26026CEA-4EF7-4686-8A6E-06D6A541B86D}" type="presParOf" srcId="{AADC6B1D-3B1A-4E39-881B-327A6188233C}" destId="{1AF977E2-67CE-406D-8310-F06FA6757276}" srcOrd="0" destOrd="0" presId="urn:microsoft.com/office/officeart/2005/8/layout/pList1#9"/>
    <dgm:cxn modelId="{8234080B-2544-4331-A2A6-915F749D1416}" type="presParOf" srcId="{AADC6B1D-3B1A-4E39-881B-327A6188233C}" destId="{945E11C3-4A1A-4509-AE60-D48A9D8FC375}" srcOrd="1" destOrd="0" presId="urn:microsoft.com/office/officeart/2005/8/layout/pList1#9"/>
    <dgm:cxn modelId="{D5FF17B5-D804-400B-B116-00E86E6A356D}" type="presParOf" srcId="{7511DE6F-521A-448B-B77F-ACAE56D94262}" destId="{F80E5297-1631-4E31-A0C9-394BA5A92DEA}" srcOrd="3" destOrd="0" presId="urn:microsoft.com/office/officeart/2005/8/layout/pList1#9"/>
    <dgm:cxn modelId="{C07B7B21-A607-4C52-B83C-1A9B8632E5D5}" type="presParOf" srcId="{7511DE6F-521A-448B-B77F-ACAE56D94262}" destId="{C783CCEF-E95D-4BB2-BE72-9A9A157C309C}" srcOrd="4" destOrd="0" presId="urn:microsoft.com/office/officeart/2005/8/layout/pList1#9"/>
    <dgm:cxn modelId="{C6706D5A-B74A-4A02-A316-FAAB83258FC3}" type="presParOf" srcId="{C783CCEF-E95D-4BB2-BE72-9A9A157C309C}" destId="{60A0C5C4-72B8-45FA-94F2-10282FA591B5}" srcOrd="0" destOrd="0" presId="urn:microsoft.com/office/officeart/2005/8/layout/pList1#9"/>
    <dgm:cxn modelId="{1A46778C-1A1C-4004-95DA-D341F58CF253}" type="presParOf" srcId="{C783CCEF-E95D-4BB2-BE72-9A9A157C309C}" destId="{6AD7A175-BE7B-474C-AF4B-4F1725AF9970}" srcOrd="1" destOrd="0" presId="urn:microsoft.com/office/officeart/2005/8/layout/pList1#9"/>
    <dgm:cxn modelId="{FD020DED-F859-498F-924B-DAC3DE20D943}" type="presParOf" srcId="{7511DE6F-521A-448B-B77F-ACAE56D94262}" destId="{E7F7E6F9-6099-4F33-9844-8F59D031480F}" srcOrd="5" destOrd="0" presId="urn:microsoft.com/office/officeart/2005/8/layout/pList1#9"/>
    <dgm:cxn modelId="{C8820F44-F915-4994-8280-F0F52F5F0AF9}" type="presParOf" srcId="{7511DE6F-521A-448B-B77F-ACAE56D94262}" destId="{03B0D60D-3872-4625-965C-B61C6A16631B}" srcOrd="6" destOrd="0" presId="urn:microsoft.com/office/officeart/2005/8/layout/pList1#9"/>
    <dgm:cxn modelId="{DF11A8BD-B31F-41DD-A9FD-DCCB50208EC3}" type="presParOf" srcId="{03B0D60D-3872-4625-965C-B61C6A16631B}" destId="{C74E4DFD-00C8-4F65-BD06-4711AE90A66D}" srcOrd="0" destOrd="0" presId="urn:microsoft.com/office/officeart/2005/8/layout/pList1#9"/>
    <dgm:cxn modelId="{2E7B4D1A-77E3-4251-94D9-D9A55074B86C}" type="presParOf" srcId="{03B0D60D-3872-4625-965C-B61C6A16631B}" destId="{B53316EE-7CEE-41BB-A86F-3C85FB2E9421}" srcOrd="1" destOrd="0" presId="urn:microsoft.com/office/officeart/2005/8/layout/pList1#9"/>
    <dgm:cxn modelId="{53106F76-7A16-4A9F-9978-9991E551050C}" type="presParOf" srcId="{7511DE6F-521A-448B-B77F-ACAE56D94262}" destId="{1EBEF506-298E-4354-927A-36D506020F94}" srcOrd="7" destOrd="0" presId="urn:microsoft.com/office/officeart/2005/8/layout/pList1#9"/>
    <dgm:cxn modelId="{F6A63576-F708-4445-8477-0909ECA2E75D}" type="presParOf" srcId="{7511DE6F-521A-448B-B77F-ACAE56D94262}" destId="{55459408-A7E1-4841-B657-16EF19A224C1}" srcOrd="8" destOrd="0" presId="urn:microsoft.com/office/officeart/2005/8/layout/pList1#9"/>
    <dgm:cxn modelId="{0207D135-1A0D-4A74-9FB7-7E91F1ACDF27}" type="presParOf" srcId="{55459408-A7E1-4841-B657-16EF19A224C1}" destId="{3C2E5536-6704-48FC-9D89-BB6A616B3D1B}" srcOrd="0" destOrd="0" presId="urn:microsoft.com/office/officeart/2005/8/layout/pList1#9"/>
    <dgm:cxn modelId="{482F6754-572B-4627-A9D6-DBEB46DFBDD5}" type="presParOf" srcId="{55459408-A7E1-4841-B657-16EF19A224C1}" destId="{07E1E073-88FA-47A0-BD63-9CDC62A50AC1}" srcOrd="1" destOrd="0" presId="urn:microsoft.com/office/officeart/2005/8/layout/pList1#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441C30-AF0A-4343-B49F-7171EAFF9A4E}">
      <dsp:nvSpPr>
        <dsp:cNvPr id="0" name=""/>
        <dsp:cNvSpPr/>
      </dsp:nvSpPr>
      <dsp:spPr>
        <a:xfrm>
          <a:off x="5103" y="14999"/>
          <a:ext cx="3904358" cy="1173360"/>
        </a:xfrm>
        <a:prstGeom prst="rect">
          <a:avLst/>
        </a:prstGeom>
        <a:solidFill>
          <a:srgbClr val="0DA1E1"/>
        </a:solidFill>
        <a:ln w="63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Operational Tests  of GUI</a:t>
          </a:r>
          <a:endParaRPr lang="en-US" sz="31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103" y="14999"/>
        <a:ext cx="3904358" cy="1173360"/>
      </dsp:txXfrm>
    </dsp:sp>
    <dsp:sp modelId="{6A75D18B-A8D8-4FF8-B6B3-8448AC48C2C3}">
      <dsp:nvSpPr>
        <dsp:cNvPr id="0" name=""/>
        <dsp:cNvSpPr/>
      </dsp:nvSpPr>
      <dsp:spPr>
        <a:xfrm>
          <a:off x="5103" y="1188360"/>
          <a:ext cx="3904358" cy="18446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63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Navigation to Points</a:t>
          </a:r>
          <a:endParaRPr lang="en-US" sz="2100" kern="1200" dirty="0">
            <a:solidFill>
              <a:schemeClr val="tx1">
                <a:lumMod val="85000"/>
                <a:lumOff val="1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File Management</a:t>
          </a:r>
          <a:endParaRPr lang="en-US" sz="2100" kern="1200" dirty="0">
            <a:solidFill>
              <a:schemeClr val="tx1">
                <a:lumMod val="85000"/>
                <a:lumOff val="1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103" y="1188360"/>
        <a:ext cx="3904358" cy="1844640"/>
      </dsp:txXfrm>
    </dsp:sp>
    <dsp:sp modelId="{0E8A44F8-4627-4A3C-B221-429E5D99BBE7}">
      <dsp:nvSpPr>
        <dsp:cNvPr id="0" name=""/>
        <dsp:cNvSpPr/>
      </dsp:nvSpPr>
      <dsp:spPr>
        <a:xfrm>
          <a:off x="4320138" y="14999"/>
          <a:ext cx="3904358" cy="1173360"/>
        </a:xfrm>
        <a:prstGeom prst="rect">
          <a:avLst/>
        </a:prstGeom>
        <a:solidFill>
          <a:srgbClr val="0DA1E1"/>
        </a:solidFill>
        <a:ln w="63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Unit Tests</a:t>
          </a:r>
          <a:endParaRPr lang="en-US" sz="31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320138" y="14999"/>
        <a:ext cx="3904358" cy="1173360"/>
      </dsp:txXfrm>
    </dsp:sp>
    <dsp:sp modelId="{B228E8FC-5FD2-45D1-9CB6-3C96262913CB}">
      <dsp:nvSpPr>
        <dsp:cNvPr id="0" name=""/>
        <dsp:cNvSpPr/>
      </dsp:nvSpPr>
      <dsp:spPr>
        <a:xfrm>
          <a:off x="4320138" y="1188360"/>
          <a:ext cx="3904358" cy="18446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63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Via Selection Module</a:t>
          </a:r>
          <a:endParaRPr lang="en-US" sz="2100" kern="1200" dirty="0">
            <a:solidFill>
              <a:schemeClr val="tx1">
                <a:lumMod val="85000"/>
                <a:lumOff val="1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File Selector Module</a:t>
          </a:r>
          <a:endParaRPr lang="en-US" sz="2100" kern="1200" dirty="0">
            <a:solidFill>
              <a:schemeClr val="tx1">
                <a:lumMod val="85000"/>
                <a:lumOff val="1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Embedded Communication Module</a:t>
          </a:r>
          <a:endParaRPr lang="en-US" sz="2100" kern="1200" dirty="0">
            <a:solidFill>
              <a:schemeClr val="tx1">
                <a:lumMod val="85000"/>
                <a:lumOff val="1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320138" y="1188360"/>
        <a:ext cx="3904358" cy="18446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B2C636-187D-480A-A891-B83220A5EA71}">
      <dsp:nvSpPr>
        <dsp:cNvPr id="0" name=""/>
        <dsp:cNvSpPr/>
      </dsp:nvSpPr>
      <dsp:spPr>
        <a:xfrm>
          <a:off x="4152" y="922340"/>
          <a:ext cx="1591635" cy="627759"/>
        </a:xfrm>
        <a:prstGeom prst="rect">
          <a:avLst/>
        </a:prstGeom>
        <a:solidFill>
          <a:srgbClr val="0C97D1"/>
        </a:solidFill>
        <a:ln w="25400" cap="flat" cmpd="sng" algn="ctr">
          <a:solidFill>
            <a:srgbClr val="0C97D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Problem Statement</a:t>
          </a:r>
          <a:endParaRPr lang="en-US" sz="1600" b="0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152" y="922340"/>
        <a:ext cx="1591635" cy="627759"/>
      </dsp:txXfrm>
    </dsp:sp>
    <dsp:sp modelId="{9A743B88-F37E-4BE9-9CC5-50E4D1D859B0}">
      <dsp:nvSpPr>
        <dsp:cNvPr id="0" name=""/>
        <dsp:cNvSpPr/>
      </dsp:nvSpPr>
      <dsp:spPr>
        <a:xfrm>
          <a:off x="4152" y="1522570"/>
          <a:ext cx="1591635" cy="9650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C97D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Background</a:t>
          </a:r>
          <a:endParaRPr lang="en-US" sz="15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Use Case</a:t>
          </a:r>
          <a:endParaRPr lang="en-US" sz="15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Requirements</a:t>
          </a:r>
          <a:endParaRPr lang="en-US" sz="15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152" y="1522570"/>
        <a:ext cx="1591635" cy="965039"/>
      </dsp:txXfrm>
    </dsp:sp>
    <dsp:sp modelId="{22F7997C-3E42-4FB5-AC6A-0A976F1C381F}">
      <dsp:nvSpPr>
        <dsp:cNvPr id="0" name=""/>
        <dsp:cNvSpPr/>
      </dsp:nvSpPr>
      <dsp:spPr>
        <a:xfrm>
          <a:off x="1818616" y="936105"/>
          <a:ext cx="1591635" cy="572699"/>
        </a:xfrm>
        <a:prstGeom prst="rect">
          <a:avLst/>
        </a:prstGeom>
        <a:solidFill>
          <a:srgbClr val="0C97D1"/>
        </a:solidFill>
        <a:ln w="25400" cap="flat" cmpd="sng" algn="ctr">
          <a:solidFill>
            <a:srgbClr val="0C97D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System Overview</a:t>
          </a:r>
          <a:endParaRPr lang="en-US" sz="1600" b="0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818616" y="936105"/>
        <a:ext cx="1591635" cy="572699"/>
      </dsp:txXfrm>
    </dsp:sp>
    <dsp:sp modelId="{A4A58D20-CA82-47E4-9C51-6CA691343356}">
      <dsp:nvSpPr>
        <dsp:cNvPr id="0" name=""/>
        <dsp:cNvSpPr/>
      </dsp:nvSpPr>
      <dsp:spPr>
        <a:xfrm>
          <a:off x="1818616" y="1508805"/>
          <a:ext cx="1591635" cy="9650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C97D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Concept Sketch</a:t>
          </a:r>
          <a:endParaRPr lang="en-US" sz="15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Block Diagram</a:t>
          </a:r>
          <a:endParaRPr lang="en-US" sz="15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818616" y="1508805"/>
        <a:ext cx="1591635" cy="965039"/>
      </dsp:txXfrm>
    </dsp:sp>
    <dsp:sp modelId="{3784E1E3-6A27-4D0F-B746-1264C9187014}">
      <dsp:nvSpPr>
        <dsp:cNvPr id="0" name=""/>
        <dsp:cNvSpPr/>
      </dsp:nvSpPr>
      <dsp:spPr>
        <a:xfrm>
          <a:off x="3633080" y="936105"/>
          <a:ext cx="1591635" cy="572699"/>
        </a:xfrm>
        <a:prstGeom prst="rect">
          <a:avLst/>
        </a:prstGeom>
        <a:solidFill>
          <a:srgbClr val="0C97D1"/>
        </a:solidFill>
        <a:ln w="25400" cap="flat" cmpd="sng" algn="ctr">
          <a:solidFill>
            <a:srgbClr val="0C97D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Technical Challenges</a:t>
          </a:r>
          <a:endParaRPr lang="en-US" sz="1600" b="0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633080" y="936105"/>
        <a:ext cx="1591635" cy="572699"/>
      </dsp:txXfrm>
    </dsp:sp>
    <dsp:sp modelId="{98FD9F89-050A-4FF3-A979-47DAEAF5F61F}">
      <dsp:nvSpPr>
        <dsp:cNvPr id="0" name=""/>
        <dsp:cNvSpPr/>
      </dsp:nvSpPr>
      <dsp:spPr>
        <a:xfrm>
          <a:off x="3633080" y="1508805"/>
          <a:ext cx="1591635" cy="9650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C97D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Motor Issues</a:t>
          </a:r>
          <a:endParaRPr lang="en-US" sz="15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Calibration</a:t>
          </a:r>
          <a:endParaRPr lang="en-US" sz="15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File Parsing</a:t>
          </a:r>
          <a:endParaRPr lang="en-US" sz="15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633080" y="1508805"/>
        <a:ext cx="1591635" cy="965039"/>
      </dsp:txXfrm>
    </dsp:sp>
    <dsp:sp modelId="{0D830F3E-6F25-46CA-903A-DD2F11735058}">
      <dsp:nvSpPr>
        <dsp:cNvPr id="0" name=""/>
        <dsp:cNvSpPr/>
      </dsp:nvSpPr>
      <dsp:spPr>
        <a:xfrm>
          <a:off x="5447544" y="936105"/>
          <a:ext cx="1591635" cy="572699"/>
        </a:xfrm>
        <a:prstGeom prst="rect">
          <a:avLst/>
        </a:prstGeom>
        <a:solidFill>
          <a:srgbClr val="0C97D1"/>
        </a:solidFill>
        <a:ln w="25400" cap="flat" cmpd="sng" algn="ctr">
          <a:solidFill>
            <a:srgbClr val="0C97D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Test Results</a:t>
          </a:r>
          <a:endParaRPr lang="en-US" sz="1600" b="0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447544" y="936105"/>
        <a:ext cx="1591635" cy="572699"/>
      </dsp:txXfrm>
    </dsp:sp>
    <dsp:sp modelId="{5937537A-D7DD-44AB-8292-856FDFFF24BD}">
      <dsp:nvSpPr>
        <dsp:cNvPr id="0" name=""/>
        <dsp:cNvSpPr/>
      </dsp:nvSpPr>
      <dsp:spPr>
        <a:xfrm>
          <a:off x="5447544" y="1508805"/>
          <a:ext cx="1591635" cy="9650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C97D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Functional Testing</a:t>
          </a:r>
          <a:endParaRPr lang="en-US" sz="15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Hypothesis</a:t>
          </a:r>
          <a:endParaRPr lang="en-US" sz="15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447544" y="1508805"/>
        <a:ext cx="1591635" cy="965039"/>
      </dsp:txXfrm>
    </dsp:sp>
    <dsp:sp modelId="{9DC9BB35-BC29-40AE-8B10-BDF3CBCDC67A}">
      <dsp:nvSpPr>
        <dsp:cNvPr id="0" name=""/>
        <dsp:cNvSpPr/>
      </dsp:nvSpPr>
      <dsp:spPr>
        <a:xfrm>
          <a:off x="7262008" y="936105"/>
          <a:ext cx="1591635" cy="572699"/>
        </a:xfrm>
        <a:prstGeom prst="rect">
          <a:avLst/>
        </a:prstGeom>
        <a:solidFill>
          <a:srgbClr val="0C97D1"/>
        </a:solidFill>
        <a:ln w="25400" cap="flat" cmpd="sng" algn="ctr">
          <a:solidFill>
            <a:srgbClr val="0C97D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Project Management</a:t>
          </a:r>
          <a:endParaRPr lang="en-US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262008" y="936105"/>
        <a:ext cx="1591635" cy="572699"/>
      </dsp:txXfrm>
    </dsp:sp>
    <dsp:sp modelId="{60FE9381-837B-490C-AE4E-5D26C5B89B33}">
      <dsp:nvSpPr>
        <dsp:cNvPr id="0" name=""/>
        <dsp:cNvSpPr/>
      </dsp:nvSpPr>
      <dsp:spPr>
        <a:xfrm>
          <a:off x="7262008" y="1508805"/>
          <a:ext cx="1591635" cy="9650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C97D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Cost</a:t>
          </a:r>
          <a:endParaRPr lang="en-US" sz="15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Summary</a:t>
          </a:r>
          <a:endParaRPr lang="en-US" sz="15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262008" y="1508805"/>
        <a:ext cx="1591635" cy="9650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1AF46B-1941-4C0A-A5FF-CCE5BFCCB724}">
      <dsp:nvSpPr>
        <dsp:cNvPr id="0" name=""/>
        <dsp:cNvSpPr/>
      </dsp:nvSpPr>
      <dsp:spPr>
        <a:xfrm rot="5400000">
          <a:off x="1073736" y="682860"/>
          <a:ext cx="599699" cy="6827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DA1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96DFC-E725-41B9-8CBB-964EA16A7639}">
      <dsp:nvSpPr>
        <dsp:cNvPr id="0" name=""/>
        <dsp:cNvSpPr/>
      </dsp:nvSpPr>
      <dsp:spPr>
        <a:xfrm>
          <a:off x="750246" y="18081"/>
          <a:ext cx="1338753" cy="706646"/>
        </a:xfrm>
        <a:prstGeom prst="roundRect">
          <a:avLst>
            <a:gd name="adj" fmla="val 16670"/>
          </a:avLst>
        </a:prstGeom>
        <a:solidFill>
          <a:srgbClr val="0DA1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Malfunctioning HDD</a:t>
          </a:r>
          <a:endParaRPr lang="en-US" sz="1400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84748" y="52583"/>
        <a:ext cx="1269749" cy="637642"/>
      </dsp:txXfrm>
    </dsp:sp>
    <dsp:sp modelId="{D7CB5EE5-10C0-488B-BCD8-F9B32011B49B}">
      <dsp:nvSpPr>
        <dsp:cNvPr id="0" name=""/>
        <dsp:cNvSpPr/>
      </dsp:nvSpPr>
      <dsp:spPr>
        <a:xfrm>
          <a:off x="1924393" y="85475"/>
          <a:ext cx="734244" cy="571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7B84D9-080F-49FA-853E-3812100EA8A3}">
      <dsp:nvSpPr>
        <dsp:cNvPr id="0" name=""/>
        <dsp:cNvSpPr/>
      </dsp:nvSpPr>
      <dsp:spPr>
        <a:xfrm rot="5400000">
          <a:off x="1977417" y="1476657"/>
          <a:ext cx="599699" cy="6827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DA1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E4EAB-A053-4D21-AEAE-2F47653183AD}">
      <dsp:nvSpPr>
        <dsp:cNvPr id="0" name=""/>
        <dsp:cNvSpPr/>
      </dsp:nvSpPr>
      <dsp:spPr>
        <a:xfrm>
          <a:off x="1710542" y="811878"/>
          <a:ext cx="1314059" cy="706646"/>
        </a:xfrm>
        <a:prstGeom prst="roundRect">
          <a:avLst>
            <a:gd name="adj" fmla="val 16670"/>
          </a:avLst>
        </a:prstGeom>
        <a:solidFill>
          <a:srgbClr val="0DA1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Send HDD to engineer</a:t>
          </a:r>
          <a:endParaRPr lang="en-US" sz="1400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745044" y="846380"/>
        <a:ext cx="1245055" cy="637642"/>
      </dsp:txXfrm>
    </dsp:sp>
    <dsp:sp modelId="{94C72467-B433-4108-8312-0FB225F7A494}">
      <dsp:nvSpPr>
        <dsp:cNvPr id="0" name=""/>
        <dsp:cNvSpPr/>
      </dsp:nvSpPr>
      <dsp:spPr>
        <a:xfrm>
          <a:off x="3081073" y="882008"/>
          <a:ext cx="2252926" cy="571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Shipping costs</a:t>
          </a:r>
          <a:endParaRPr lang="en-US" sz="1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High turn around time</a:t>
          </a:r>
          <a:endParaRPr lang="en-US" sz="1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081073" y="882008"/>
        <a:ext cx="2252926" cy="571142"/>
      </dsp:txXfrm>
    </dsp:sp>
    <dsp:sp modelId="{979A799F-0BFF-4270-8CEA-BC5816438FDE}">
      <dsp:nvSpPr>
        <dsp:cNvPr id="0" name=""/>
        <dsp:cNvSpPr/>
      </dsp:nvSpPr>
      <dsp:spPr>
        <a:xfrm rot="5400000">
          <a:off x="2890639" y="2270454"/>
          <a:ext cx="599699" cy="6827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DA1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2423F-248E-451D-98F4-57D7A4578AA5}">
      <dsp:nvSpPr>
        <dsp:cNvPr id="0" name=""/>
        <dsp:cNvSpPr/>
      </dsp:nvSpPr>
      <dsp:spPr>
        <a:xfrm>
          <a:off x="2623552" y="1605675"/>
          <a:ext cx="1308446" cy="706646"/>
        </a:xfrm>
        <a:prstGeom prst="roundRect">
          <a:avLst>
            <a:gd name="adj" fmla="val 16670"/>
          </a:avLst>
        </a:prstGeom>
        <a:solidFill>
          <a:srgbClr val="0DA1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Find via using chart</a:t>
          </a:r>
          <a:endParaRPr lang="en-US" sz="1400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658054" y="1640177"/>
        <a:ext cx="1239442" cy="637642"/>
      </dsp:txXfrm>
    </dsp:sp>
    <dsp:sp modelId="{83ED5215-C226-4A41-BCC0-4B78FCCB1FF2}">
      <dsp:nvSpPr>
        <dsp:cNvPr id="0" name=""/>
        <dsp:cNvSpPr/>
      </dsp:nvSpPr>
      <dsp:spPr>
        <a:xfrm>
          <a:off x="3960395" y="1684110"/>
          <a:ext cx="1712669" cy="571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Time consuming</a:t>
          </a:r>
          <a:endParaRPr lang="en-US" sz="1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Easy to make mistakes</a:t>
          </a:r>
          <a:endParaRPr lang="en-US" sz="1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960395" y="1684110"/>
        <a:ext cx="1712669" cy="571142"/>
      </dsp:txXfrm>
    </dsp:sp>
    <dsp:sp modelId="{B9DAE9B2-1EBC-41EC-944C-46896FFEE8F4}">
      <dsp:nvSpPr>
        <dsp:cNvPr id="0" name=""/>
        <dsp:cNvSpPr/>
      </dsp:nvSpPr>
      <dsp:spPr>
        <a:xfrm>
          <a:off x="3532453" y="2399472"/>
          <a:ext cx="1363729" cy="706646"/>
        </a:xfrm>
        <a:prstGeom prst="roundRect">
          <a:avLst>
            <a:gd name="adj" fmla="val 16670"/>
          </a:avLst>
        </a:prstGeom>
        <a:solidFill>
          <a:srgbClr val="0DA1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Manually probe via</a:t>
          </a:r>
          <a:endParaRPr lang="en-US" sz="1400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566955" y="2433974"/>
        <a:ext cx="1294725" cy="6376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A18F2-E3FF-400D-BF72-C3394DF076F3}">
      <dsp:nvSpPr>
        <dsp:cNvPr id="0" name=""/>
        <dsp:cNvSpPr/>
      </dsp:nvSpPr>
      <dsp:spPr>
        <a:xfrm>
          <a:off x="34" y="6457"/>
          <a:ext cx="3347070" cy="812630"/>
        </a:xfrm>
        <a:prstGeom prst="rect">
          <a:avLst/>
        </a:prstGeom>
        <a:solidFill>
          <a:srgbClr val="0DA1E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Functional</a:t>
          </a:r>
          <a:endParaRPr lang="en-US" sz="3600" kern="1200" dirty="0"/>
        </a:p>
      </dsp:txBody>
      <dsp:txXfrm>
        <a:off x="34" y="6457"/>
        <a:ext cx="3347070" cy="812630"/>
      </dsp:txXfrm>
    </dsp:sp>
    <dsp:sp modelId="{69815DB7-5250-4654-8746-53D59273B5A5}">
      <dsp:nvSpPr>
        <dsp:cNvPr id="0" name=""/>
        <dsp:cNvSpPr/>
      </dsp:nvSpPr>
      <dsp:spPr>
        <a:xfrm>
          <a:off x="34" y="819087"/>
          <a:ext cx="3347070" cy="2371680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Hold and move </a:t>
          </a:r>
          <a:r>
            <a:rPr lang="en-US" sz="2000" kern="1200" dirty="0" err="1" smtClean="0"/>
            <a:t>LeCroy</a:t>
          </a:r>
          <a:r>
            <a:rPr lang="en-US" sz="2000" kern="1200" dirty="0" smtClean="0"/>
            <a:t> Probe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Make a good electrical contact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Calibration method that ensures accurate performance</a:t>
          </a:r>
          <a:endParaRPr lang="en-US" sz="2000" kern="1200" dirty="0"/>
        </a:p>
      </dsp:txBody>
      <dsp:txXfrm>
        <a:off x="34" y="819087"/>
        <a:ext cx="3347070" cy="2371680"/>
      </dsp:txXfrm>
    </dsp:sp>
    <dsp:sp modelId="{174CA5EF-4B20-4776-8F93-FCD501A5367F}">
      <dsp:nvSpPr>
        <dsp:cNvPr id="0" name=""/>
        <dsp:cNvSpPr/>
      </dsp:nvSpPr>
      <dsp:spPr>
        <a:xfrm>
          <a:off x="3815694" y="6457"/>
          <a:ext cx="3347070" cy="812630"/>
        </a:xfrm>
        <a:prstGeom prst="rect">
          <a:avLst/>
        </a:prstGeom>
        <a:solidFill>
          <a:srgbClr val="0DA1E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Non-Functional</a:t>
          </a:r>
          <a:endParaRPr lang="en-US" sz="3200" kern="1200" dirty="0"/>
        </a:p>
      </dsp:txBody>
      <dsp:txXfrm>
        <a:off x="3815694" y="6457"/>
        <a:ext cx="3347070" cy="812630"/>
      </dsp:txXfrm>
    </dsp:sp>
    <dsp:sp modelId="{68E19ADB-E98C-4D90-AA0F-C50693A5342C}">
      <dsp:nvSpPr>
        <dsp:cNvPr id="0" name=""/>
        <dsp:cNvSpPr/>
      </dsp:nvSpPr>
      <dsp:spPr>
        <a:xfrm>
          <a:off x="3815694" y="825545"/>
          <a:ext cx="3347070" cy="2371680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Move to any point within 60 seconds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LEDs and LCD that indicate state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Take up less </a:t>
          </a:r>
          <a:r>
            <a:rPr lang="en-US" sz="2000" kern="1200" dirty="0" smtClean="0"/>
            <a:t>than </a:t>
          </a:r>
          <a:r>
            <a:rPr lang="en-US" sz="2000" kern="1200" dirty="0" smtClean="0"/>
            <a:t>4ft</a:t>
          </a:r>
          <a:r>
            <a:rPr lang="en-US" sz="2000" kern="1200" dirty="0" smtClean="0">
              <a:latin typeface="Times New Roman"/>
              <a:cs typeface="Times New Roman"/>
            </a:rPr>
            <a:t>³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Support a manual operation mode</a:t>
          </a:r>
          <a:endParaRPr lang="en-US" sz="2000" kern="1200" dirty="0"/>
        </a:p>
      </dsp:txBody>
      <dsp:txXfrm>
        <a:off x="3815694" y="825545"/>
        <a:ext cx="3347070" cy="23716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3B21E-8E19-4B14-A371-993FBF5BE65B}">
      <dsp:nvSpPr>
        <dsp:cNvPr id="0" name=""/>
        <dsp:cNvSpPr/>
      </dsp:nvSpPr>
      <dsp:spPr>
        <a:xfrm>
          <a:off x="10524" y="261838"/>
          <a:ext cx="1920626" cy="768250"/>
        </a:xfrm>
        <a:prstGeom prst="chevron">
          <a:avLst/>
        </a:prstGeom>
        <a:solidFill>
          <a:srgbClr val="0DA1E1"/>
        </a:solidFill>
        <a:ln w="25400" cap="flat" cmpd="sng" algn="ctr">
          <a:solidFill>
            <a:srgbClr val="0DA1E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Continuity?</a:t>
          </a:r>
          <a:endParaRPr lang="en-US" sz="1700" kern="1200" dirty="0"/>
        </a:p>
      </dsp:txBody>
      <dsp:txXfrm>
        <a:off x="394649" y="261838"/>
        <a:ext cx="1152376" cy="768250"/>
      </dsp:txXfrm>
    </dsp:sp>
    <dsp:sp modelId="{434FD418-7BB0-4030-8D04-D6B5F8B506E5}">
      <dsp:nvSpPr>
        <dsp:cNvPr id="0" name=""/>
        <dsp:cNvSpPr/>
      </dsp:nvSpPr>
      <dsp:spPr>
        <a:xfrm>
          <a:off x="1739088" y="261838"/>
          <a:ext cx="1920626" cy="768250"/>
        </a:xfrm>
        <a:prstGeom prst="chevron">
          <a:avLst/>
        </a:prstGeom>
        <a:solidFill>
          <a:srgbClr val="0DA1E1"/>
        </a:solidFill>
        <a:ln w="25400" cap="flat" cmpd="sng" algn="ctr">
          <a:solidFill>
            <a:srgbClr val="0DA1E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Transients?</a:t>
          </a:r>
          <a:endParaRPr lang="en-US" sz="1700" kern="1200" dirty="0"/>
        </a:p>
      </dsp:txBody>
      <dsp:txXfrm>
        <a:off x="2123213" y="261838"/>
        <a:ext cx="1152376" cy="768250"/>
      </dsp:txXfrm>
    </dsp:sp>
    <dsp:sp modelId="{4682D2EF-6F8C-4E80-ABE5-02BC87F51BFE}">
      <dsp:nvSpPr>
        <dsp:cNvPr id="0" name=""/>
        <dsp:cNvSpPr/>
      </dsp:nvSpPr>
      <dsp:spPr>
        <a:xfrm>
          <a:off x="3467652" y="261838"/>
          <a:ext cx="1920626" cy="768250"/>
        </a:xfrm>
        <a:prstGeom prst="chevron">
          <a:avLst/>
        </a:prstGeom>
        <a:solidFill>
          <a:srgbClr val="0DA1E1"/>
        </a:solidFill>
        <a:ln w="25400" cap="flat" cmpd="sng" algn="ctr">
          <a:solidFill>
            <a:srgbClr val="0DA1E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Signals?</a:t>
          </a:r>
          <a:endParaRPr lang="en-US" sz="1700" kern="1200" dirty="0"/>
        </a:p>
      </dsp:txBody>
      <dsp:txXfrm>
        <a:off x="3851777" y="261838"/>
        <a:ext cx="1152376" cy="768250"/>
      </dsp:txXfrm>
    </dsp:sp>
    <dsp:sp modelId="{64236144-607C-409C-8B2C-B273821A8DC0}">
      <dsp:nvSpPr>
        <dsp:cNvPr id="0" name=""/>
        <dsp:cNvSpPr/>
      </dsp:nvSpPr>
      <dsp:spPr>
        <a:xfrm>
          <a:off x="5187850" y="263574"/>
          <a:ext cx="1920626" cy="768250"/>
        </a:xfrm>
        <a:prstGeom prst="chevron">
          <a:avLst/>
        </a:prstGeom>
        <a:solidFill>
          <a:srgbClr val="0DA1E1"/>
        </a:solidFill>
        <a:ln w="25400" cap="flat" cmpd="sng" algn="ctr">
          <a:solidFill>
            <a:srgbClr val="0DA1E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High Load?</a:t>
          </a:r>
          <a:endParaRPr lang="en-US" sz="1700" kern="1200" dirty="0"/>
        </a:p>
      </dsp:txBody>
      <dsp:txXfrm>
        <a:off x="5571975" y="263574"/>
        <a:ext cx="1152376" cy="768250"/>
      </dsp:txXfrm>
    </dsp:sp>
    <dsp:sp modelId="{ABFA50FE-F4D3-46A3-A537-C7868F49C5C2}">
      <dsp:nvSpPr>
        <dsp:cNvPr id="0" name=""/>
        <dsp:cNvSpPr/>
      </dsp:nvSpPr>
      <dsp:spPr>
        <a:xfrm>
          <a:off x="6916415" y="263574"/>
          <a:ext cx="1920626" cy="768250"/>
        </a:xfrm>
        <a:prstGeom prst="chevron">
          <a:avLst/>
        </a:prstGeom>
        <a:solidFill>
          <a:srgbClr val="0DA1E1"/>
        </a:solidFill>
        <a:ln w="25400" cap="flat" cmpd="sng" algn="ctr">
          <a:solidFill>
            <a:srgbClr val="0DA1E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Bad Motor?</a:t>
          </a:r>
          <a:endParaRPr lang="en-US" sz="1700" kern="1200" dirty="0"/>
        </a:p>
      </dsp:txBody>
      <dsp:txXfrm>
        <a:off x="7300540" y="263574"/>
        <a:ext cx="1152376" cy="7682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4B292-7B67-4A2C-A6D1-3BE0F9CE63F7}">
      <dsp:nvSpPr>
        <dsp:cNvPr id="0" name=""/>
        <dsp:cNvSpPr/>
      </dsp:nvSpPr>
      <dsp:spPr>
        <a:xfrm>
          <a:off x="1562" y="600465"/>
          <a:ext cx="3332447" cy="19994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DA1E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Binary File</a:t>
          </a:r>
          <a:endParaRPr lang="en-US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No preparation needed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Information rich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Proprietary parser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Windows only</a:t>
          </a:r>
          <a:endParaRPr lang="en-US" sz="1800" kern="1200" dirty="0"/>
        </a:p>
      </dsp:txBody>
      <dsp:txXfrm>
        <a:off x="60124" y="659027"/>
        <a:ext cx="3215323" cy="1882344"/>
      </dsp:txXfrm>
    </dsp:sp>
    <dsp:sp modelId="{44A03ADA-3FA3-4AAD-98E3-A167625C2DFF}">
      <dsp:nvSpPr>
        <dsp:cNvPr id="0" name=""/>
        <dsp:cNvSpPr/>
      </dsp:nvSpPr>
      <dsp:spPr>
        <a:xfrm>
          <a:off x="3667255" y="1186976"/>
          <a:ext cx="706478" cy="826447"/>
        </a:xfrm>
        <a:prstGeom prst="rightArrow">
          <a:avLst>
            <a:gd name="adj1" fmla="val 60000"/>
            <a:gd name="adj2" fmla="val 50000"/>
          </a:avLst>
        </a:prstGeom>
        <a:solidFill>
          <a:srgbClr val="0DA1E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667255" y="1352265"/>
        <a:ext cx="494535" cy="495869"/>
      </dsp:txXfrm>
    </dsp:sp>
    <dsp:sp modelId="{6C3E50AC-4C7F-43FA-B129-BC94EDF3EC78}">
      <dsp:nvSpPr>
        <dsp:cNvPr id="0" name=""/>
        <dsp:cNvSpPr/>
      </dsp:nvSpPr>
      <dsp:spPr>
        <a:xfrm>
          <a:off x="4666989" y="600465"/>
          <a:ext cx="3332447" cy="19994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DA1E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Plain text</a:t>
          </a:r>
          <a:endParaRPr lang="en-US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Preparation needed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Only contains via coordinates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Easy to parse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Platform independent</a:t>
          </a:r>
          <a:endParaRPr lang="en-US" sz="1800" kern="1200" dirty="0"/>
        </a:p>
      </dsp:txBody>
      <dsp:txXfrm>
        <a:off x="4725551" y="659027"/>
        <a:ext cx="3215323" cy="18823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87398-0628-4C8E-9404-27E0781DB082}">
      <dsp:nvSpPr>
        <dsp:cNvPr id="0" name=""/>
        <dsp:cNvSpPr/>
      </dsp:nvSpPr>
      <dsp:spPr>
        <a:xfrm>
          <a:off x="617219" y="0"/>
          <a:ext cx="6995160" cy="3200400"/>
        </a:xfrm>
        <a:prstGeom prst="rightArrow">
          <a:avLst/>
        </a:prstGeom>
        <a:solidFill>
          <a:schemeClr val="bg1">
            <a:lumMod val="85000"/>
          </a:schemeClr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110A7-27C2-4BFA-880B-1873CC19CEDB}">
      <dsp:nvSpPr>
        <dsp:cNvPr id="0" name=""/>
        <dsp:cNvSpPr/>
      </dsp:nvSpPr>
      <dsp:spPr>
        <a:xfrm>
          <a:off x="2411" y="960120"/>
          <a:ext cx="1451431" cy="1280160"/>
        </a:xfrm>
        <a:prstGeom prst="roundRect">
          <a:avLst/>
        </a:prstGeom>
        <a:solidFill>
          <a:srgbClr val="0DA1E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Motor Controls</a:t>
          </a:r>
          <a:endParaRPr lang="en-US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4903" y="1022612"/>
        <a:ext cx="1326447" cy="1155176"/>
      </dsp:txXfrm>
    </dsp:sp>
    <dsp:sp modelId="{A22D7270-5902-40DE-9D9D-0B002C27497F}">
      <dsp:nvSpPr>
        <dsp:cNvPr id="0" name=""/>
        <dsp:cNvSpPr/>
      </dsp:nvSpPr>
      <dsp:spPr>
        <a:xfrm>
          <a:off x="1695747" y="960120"/>
          <a:ext cx="1451431" cy="1280160"/>
        </a:xfrm>
        <a:prstGeom prst="roundRect">
          <a:avLst/>
        </a:prstGeom>
        <a:solidFill>
          <a:srgbClr val="0DA1E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X, Y, and Z Motion</a:t>
          </a:r>
          <a:endParaRPr lang="en-US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758239" y="1022612"/>
        <a:ext cx="1326447" cy="1155176"/>
      </dsp:txXfrm>
    </dsp:sp>
    <dsp:sp modelId="{8EEB0DBD-C3F9-49B9-A508-CC8EDB40A92C}">
      <dsp:nvSpPr>
        <dsp:cNvPr id="0" name=""/>
        <dsp:cNvSpPr/>
      </dsp:nvSpPr>
      <dsp:spPr>
        <a:xfrm>
          <a:off x="3389084" y="960120"/>
          <a:ext cx="1451431" cy="1280160"/>
        </a:xfrm>
        <a:prstGeom prst="roundRect">
          <a:avLst/>
        </a:prstGeom>
        <a:solidFill>
          <a:srgbClr val="0DA1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Probe Electrical Contact</a:t>
          </a:r>
          <a:endParaRPr lang="en-US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451576" y="1022612"/>
        <a:ext cx="1326447" cy="1155176"/>
      </dsp:txXfrm>
    </dsp:sp>
    <dsp:sp modelId="{7C42E96D-6A32-4D21-AB2C-67D56A618401}">
      <dsp:nvSpPr>
        <dsp:cNvPr id="0" name=""/>
        <dsp:cNvSpPr/>
      </dsp:nvSpPr>
      <dsp:spPr>
        <a:xfrm>
          <a:off x="5082420" y="960120"/>
          <a:ext cx="1451431" cy="1280160"/>
        </a:xfrm>
        <a:prstGeom prst="roundRect">
          <a:avLst/>
        </a:prstGeom>
        <a:solidFill>
          <a:srgbClr val="0DA1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Transition Time</a:t>
          </a:r>
          <a:endParaRPr lang="en-US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144912" y="1022612"/>
        <a:ext cx="1326447" cy="1155176"/>
      </dsp:txXfrm>
    </dsp:sp>
    <dsp:sp modelId="{A19C22F4-2F36-42A4-A5D8-3D69AE55B936}">
      <dsp:nvSpPr>
        <dsp:cNvPr id="0" name=""/>
        <dsp:cNvSpPr/>
      </dsp:nvSpPr>
      <dsp:spPr>
        <a:xfrm>
          <a:off x="6775757" y="960120"/>
          <a:ext cx="1451431" cy="1280160"/>
        </a:xfrm>
        <a:prstGeom prst="roundRect">
          <a:avLst/>
        </a:prstGeom>
        <a:solidFill>
          <a:srgbClr val="0DA1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Locating Test Points</a:t>
          </a:r>
          <a:endParaRPr lang="en-US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838249" y="1022612"/>
        <a:ext cx="1326447" cy="11551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36E33-E0D8-4BC5-AA8A-57AFF866266F}">
      <dsp:nvSpPr>
        <dsp:cNvPr id="0" name=""/>
        <dsp:cNvSpPr/>
      </dsp:nvSpPr>
      <dsp:spPr>
        <a:xfrm rot="5400000">
          <a:off x="-278773" y="278773"/>
          <a:ext cx="1858491" cy="1300943"/>
        </a:xfrm>
        <a:prstGeom prst="chevron">
          <a:avLst/>
        </a:prstGeom>
        <a:solidFill>
          <a:srgbClr val="0DA1E1"/>
        </a:solidFill>
        <a:ln w="25400" cap="flat" cmpd="sng" algn="ctr">
          <a:solidFill>
            <a:srgbClr val="0DA1E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Plan</a:t>
          </a:r>
          <a:endParaRPr lang="en-US" sz="3400" kern="1200" dirty="0"/>
        </a:p>
      </dsp:txBody>
      <dsp:txXfrm rot="-5400000">
        <a:off x="2" y="650471"/>
        <a:ext cx="1300943" cy="557548"/>
      </dsp:txXfrm>
    </dsp:sp>
    <dsp:sp modelId="{C183E302-C87B-48D5-8D20-C31CA759E793}">
      <dsp:nvSpPr>
        <dsp:cNvPr id="0" name=""/>
        <dsp:cNvSpPr/>
      </dsp:nvSpPr>
      <dsp:spPr>
        <a:xfrm rot="5400000">
          <a:off x="4161262" y="-2859239"/>
          <a:ext cx="1208019" cy="69286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DA1E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Test 80 randomly generated </a:t>
          </a:r>
          <a:r>
            <a:rPr lang="en-US" sz="2300" kern="1200" dirty="0" err="1" smtClean="0"/>
            <a:t>vias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3 Trials</a:t>
          </a:r>
          <a:endParaRPr lang="en-US" sz="2300" kern="1200" dirty="0"/>
        </a:p>
      </dsp:txBody>
      <dsp:txXfrm rot="-5400000">
        <a:off x="1300944" y="60050"/>
        <a:ext cx="6869685" cy="1090077"/>
      </dsp:txXfrm>
    </dsp:sp>
    <dsp:sp modelId="{35E01E19-0D01-421C-B180-1FEDC58A412E}">
      <dsp:nvSpPr>
        <dsp:cNvPr id="0" name=""/>
        <dsp:cNvSpPr/>
      </dsp:nvSpPr>
      <dsp:spPr>
        <a:xfrm rot="5400000">
          <a:off x="-278773" y="1848106"/>
          <a:ext cx="1858491" cy="1300943"/>
        </a:xfrm>
        <a:prstGeom prst="chevron">
          <a:avLst/>
        </a:prstGeom>
        <a:solidFill>
          <a:srgbClr val="0DA1E1"/>
        </a:solidFill>
        <a:ln w="25400" cap="flat" cmpd="sng" algn="ctr">
          <a:solidFill>
            <a:srgbClr val="0DA1E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Results</a:t>
          </a:r>
          <a:endParaRPr lang="en-US" sz="3400" kern="1200" dirty="0"/>
        </a:p>
      </dsp:txBody>
      <dsp:txXfrm rot="-5400000">
        <a:off x="2" y="2219804"/>
        <a:ext cx="1300943" cy="557548"/>
      </dsp:txXfrm>
    </dsp:sp>
    <dsp:sp modelId="{A5280DCF-A51B-4251-9855-FF823CECF366}">
      <dsp:nvSpPr>
        <dsp:cNvPr id="0" name=""/>
        <dsp:cNvSpPr/>
      </dsp:nvSpPr>
      <dsp:spPr>
        <a:xfrm rot="5400000">
          <a:off x="4161262" y="-1305240"/>
          <a:ext cx="1208019" cy="69286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DA1E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Time: 21 min 20 seconds (16 seconds between points)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Accuracy: 69/80 </a:t>
          </a:r>
          <a:r>
            <a:rPr lang="en-US" sz="2300" kern="1200" dirty="0" err="1" smtClean="0"/>
            <a:t>vias</a:t>
          </a:r>
          <a:r>
            <a:rPr lang="en-US" sz="2300" kern="1200" dirty="0" smtClean="0"/>
            <a:t> made electrical contact (86% accuracy)</a:t>
          </a:r>
          <a:endParaRPr lang="en-US" sz="2300" kern="1200" dirty="0"/>
        </a:p>
      </dsp:txBody>
      <dsp:txXfrm rot="-5400000">
        <a:off x="1300944" y="1614049"/>
        <a:ext cx="6869685" cy="10900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4DD5E-9043-4AF7-905F-816FE8EB5042}">
      <dsp:nvSpPr>
        <dsp:cNvPr id="0" name=""/>
        <dsp:cNvSpPr/>
      </dsp:nvSpPr>
      <dsp:spPr>
        <a:xfrm>
          <a:off x="96" y="276788"/>
          <a:ext cx="1646731" cy="151014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B8053-4375-4AEC-A3E4-D538C13E217E}">
      <dsp:nvSpPr>
        <dsp:cNvPr id="0" name=""/>
        <dsp:cNvSpPr/>
      </dsp:nvSpPr>
      <dsp:spPr>
        <a:xfrm>
          <a:off x="28809" y="1957901"/>
          <a:ext cx="1595592" cy="555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u="sng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Problem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Remote HDD Testing</a:t>
          </a:r>
          <a:endParaRPr lang="en-US" sz="1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8809" y="1957901"/>
        <a:ext cx="1595592" cy="555397"/>
      </dsp:txXfrm>
    </dsp:sp>
    <dsp:sp modelId="{1AF977E2-67CE-406D-8310-F06FA6757276}">
      <dsp:nvSpPr>
        <dsp:cNvPr id="0" name=""/>
        <dsp:cNvSpPr/>
      </dsp:nvSpPr>
      <dsp:spPr>
        <a:xfrm>
          <a:off x="1799737" y="242451"/>
          <a:ext cx="1646731" cy="151014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E11C3-4A1A-4509-AE60-D48A9D8FC375}">
      <dsp:nvSpPr>
        <dsp:cNvPr id="0" name=""/>
        <dsp:cNvSpPr/>
      </dsp:nvSpPr>
      <dsp:spPr>
        <a:xfrm>
          <a:off x="1825306" y="1957901"/>
          <a:ext cx="1595592" cy="555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u="sng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Hardware Solution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Modified 3D Printer</a:t>
          </a:r>
          <a:endParaRPr lang="en-US" sz="1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825306" y="1957901"/>
        <a:ext cx="1595592" cy="555397"/>
      </dsp:txXfrm>
    </dsp:sp>
    <dsp:sp modelId="{60A0C5C4-72B8-45FA-94F2-10282FA591B5}">
      <dsp:nvSpPr>
        <dsp:cNvPr id="0" name=""/>
        <dsp:cNvSpPr/>
      </dsp:nvSpPr>
      <dsp:spPr>
        <a:xfrm>
          <a:off x="3596234" y="242451"/>
          <a:ext cx="1646731" cy="1510149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7A175-BE7B-474C-AF4B-4F1725AF9970}">
      <dsp:nvSpPr>
        <dsp:cNvPr id="0" name=""/>
        <dsp:cNvSpPr/>
      </dsp:nvSpPr>
      <dsp:spPr>
        <a:xfrm>
          <a:off x="3621803" y="1957901"/>
          <a:ext cx="1595592" cy="555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u="sng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Software Solution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u="none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Web + Python + Printer</a:t>
          </a:r>
        </a:p>
      </dsp:txBody>
      <dsp:txXfrm>
        <a:off x="3621803" y="1957901"/>
        <a:ext cx="1595592" cy="555397"/>
      </dsp:txXfrm>
    </dsp:sp>
    <dsp:sp modelId="{C74E4DFD-00C8-4F65-BD06-4711AE90A66D}">
      <dsp:nvSpPr>
        <dsp:cNvPr id="0" name=""/>
        <dsp:cNvSpPr/>
      </dsp:nvSpPr>
      <dsp:spPr>
        <a:xfrm>
          <a:off x="5392731" y="242451"/>
          <a:ext cx="1646731" cy="1510149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316EE-7CEE-41BB-A86F-3C85FB2E9421}">
      <dsp:nvSpPr>
        <dsp:cNvPr id="0" name=""/>
        <dsp:cNvSpPr/>
      </dsp:nvSpPr>
      <dsp:spPr>
        <a:xfrm>
          <a:off x="5418300" y="1957901"/>
          <a:ext cx="1595592" cy="555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u="sng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Cost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u="none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~$883 / $1500</a:t>
          </a:r>
          <a:endParaRPr lang="en-US" sz="1000" u="none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418300" y="1957901"/>
        <a:ext cx="1595592" cy="555397"/>
      </dsp:txXfrm>
    </dsp:sp>
    <dsp:sp modelId="{3C2E5536-6704-48FC-9D89-BB6A616B3D1B}">
      <dsp:nvSpPr>
        <dsp:cNvPr id="0" name=""/>
        <dsp:cNvSpPr/>
      </dsp:nvSpPr>
      <dsp:spPr>
        <a:xfrm>
          <a:off x="7189228" y="256304"/>
          <a:ext cx="1646731" cy="1510149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E1E073-88FA-47A0-BD63-9CDC62A50AC1}">
      <dsp:nvSpPr>
        <dsp:cNvPr id="0" name=""/>
        <dsp:cNvSpPr/>
      </dsp:nvSpPr>
      <dsp:spPr>
        <a:xfrm>
          <a:off x="7211114" y="1957901"/>
          <a:ext cx="1595592" cy="555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u="sng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Delivery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u="none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May 2015</a:t>
          </a:r>
        </a:p>
      </dsp:txBody>
      <dsp:txXfrm>
        <a:off x="7211114" y="1957901"/>
        <a:ext cx="1595592" cy="5553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#9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C8C35-00A6-41EE-AFB6-FC2828CBB323}" type="datetimeFigureOut">
              <a:rPr lang="en-US" smtClean="0"/>
              <a:pPr/>
              <a:t>4/30/2015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70336-5CA0-4DA6-9643-A794277AB6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70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-No team introduction</a:t>
            </a:r>
          </a:p>
          <a:p>
            <a:r>
              <a:rPr lang="en-US" dirty="0" smtClean="0"/>
              <a:t>-Narrative, flow well</a:t>
            </a:r>
          </a:p>
          <a:p>
            <a:r>
              <a:rPr lang="en-US" dirty="0" smtClean="0"/>
              <a:t>-one or several short embedded videos of demo (&gt;=3minutes)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672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686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241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Trevor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49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Jacob</a:t>
            </a:r>
          </a:p>
          <a:p>
            <a:endParaRPr lang="en-US" dirty="0" smtClean="0"/>
          </a:p>
          <a:p>
            <a:r>
              <a:rPr lang="en-US" dirty="0" smtClean="0"/>
              <a:t>Mention that there is a python</a:t>
            </a:r>
            <a:r>
              <a:rPr lang="en-US" baseline="0" dirty="0" smtClean="0"/>
              <a:t> library for this (gerbV)</a:t>
            </a:r>
          </a:p>
          <a:p>
            <a:endParaRPr lang="en-US" dirty="0" smtClean="0"/>
          </a:p>
          <a:p>
            <a:r>
              <a:rPr lang="en-US" dirty="0" smtClean="0"/>
              <a:t>Go down to 2 (Drill</a:t>
            </a:r>
            <a:r>
              <a:rPr lang="en-US" baseline="0" dirty="0" smtClean="0"/>
              <a:t>, Solder mask)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6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 smtClean="0"/>
              <a:t>Although there was continuity in the harness, there was not enough contact to accommodate the appropriate amount of current needed to motor the motor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93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999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468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Jacob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Parts: Raspberry Pi, RepRap, Power Supply for Pi, LCD control panel, HDD latch pins, 3D printed parts.</a:t>
            </a:r>
          </a:p>
          <a:p>
            <a:pPr>
              <a:buNone/>
            </a:pPr>
            <a:r>
              <a:rPr lang="en-US" dirty="0" smtClean="0"/>
              <a:t>Total Cost: &lt;$750</a:t>
            </a:r>
          </a:p>
          <a:p>
            <a:pPr>
              <a:buNone/>
            </a:pPr>
            <a:r>
              <a:rPr lang="en-US" dirty="0" smtClean="0"/>
              <a:t>Resources: Online ordering, 3D printing place on campus, senior design 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329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102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321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Trevor</a:t>
            </a:r>
          </a:p>
          <a:p>
            <a:endParaRPr lang="en-US" dirty="0" smtClean="0"/>
          </a:p>
          <a:p>
            <a:r>
              <a:rPr lang="en-US" dirty="0" smtClean="0"/>
              <a:t>See project plan</a:t>
            </a:r>
          </a:p>
          <a:p>
            <a:endParaRPr lang="en-US" dirty="0" smtClean="0"/>
          </a:p>
          <a:p>
            <a:r>
              <a:rPr lang="en-US" dirty="0" smtClean="0"/>
              <a:t>Tests</a:t>
            </a:r>
          </a:p>
          <a:p>
            <a:pPr lvl="1"/>
            <a:r>
              <a:rPr lang="en-US" dirty="0" smtClean="0"/>
              <a:t>File parsing (test files), user interface (visual inspection), remote control (unit tests for each request + return status combo), robot manipulation (visual, test cardinal directions 1000 times each)</a:t>
            </a:r>
          </a:p>
          <a:p>
            <a:r>
              <a:rPr lang="en-US" dirty="0" smtClean="0"/>
              <a:t>Metrics</a:t>
            </a:r>
          </a:p>
          <a:p>
            <a:pPr lvl="1"/>
            <a:r>
              <a:rPr lang="en-US" dirty="0" smtClean="0"/>
              <a:t>Accuracy, latency, …?</a:t>
            </a:r>
          </a:p>
          <a:p>
            <a:r>
              <a:rPr lang="en-US" dirty="0" smtClean="0"/>
              <a:t>Hypothesis</a:t>
            </a:r>
          </a:p>
          <a:p>
            <a:pPr lvl="1"/>
            <a:r>
              <a:rPr lang="en-US" dirty="0" smtClean="0"/>
              <a:t>…?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665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JD	</a:t>
            </a:r>
          </a:p>
          <a:p>
            <a:r>
              <a:rPr lang="en-US" dirty="0" smtClean="0"/>
              <a:t>-(Problem</a:t>
            </a:r>
            <a:r>
              <a:rPr lang="en-US" baseline="0" dirty="0" smtClean="0"/>
              <a:t> statement)</a:t>
            </a:r>
            <a:r>
              <a:rPr lang="en-US" dirty="0" smtClean="0"/>
              <a:t>Scope of project (coherent, simple terms – main ideas and intuition</a:t>
            </a:r>
          </a:p>
          <a:p>
            <a:r>
              <a:rPr lang="en-US" dirty="0" smtClean="0"/>
              <a:t>-(System</a:t>
            </a:r>
            <a:r>
              <a:rPr lang="en-US" baseline="0" dirty="0" smtClean="0"/>
              <a:t> overview)</a:t>
            </a:r>
            <a:r>
              <a:rPr lang="en-US" dirty="0" smtClean="0"/>
              <a:t>Current design (block diagram, pictures included)</a:t>
            </a:r>
          </a:p>
          <a:p>
            <a:r>
              <a:rPr lang="en-US" dirty="0" smtClean="0"/>
              <a:t>-(Design process)How current design reached and project progress</a:t>
            </a:r>
          </a:p>
          <a:p>
            <a:r>
              <a:rPr lang="en-US" dirty="0" smtClean="0"/>
              <a:t>-(Design</a:t>
            </a:r>
            <a:r>
              <a:rPr lang="en-US" baseline="0" dirty="0" smtClean="0"/>
              <a:t> process)</a:t>
            </a:r>
            <a:r>
              <a:rPr lang="en-US" dirty="0" smtClean="0"/>
              <a:t>2-5 technical challenges during design or implementation and brilliant solutions</a:t>
            </a:r>
          </a:p>
          <a:p>
            <a:r>
              <a:rPr lang="en-US" dirty="0" smtClean="0"/>
              <a:t>-(Test Plan)Show existence of coherent test plan</a:t>
            </a:r>
          </a:p>
          <a:p>
            <a:r>
              <a:rPr lang="en-US" dirty="0" smtClean="0"/>
              <a:t>-(Design</a:t>
            </a:r>
            <a:r>
              <a:rPr lang="en-US" baseline="0" dirty="0" smtClean="0"/>
              <a:t> process and Test Plan)</a:t>
            </a:r>
            <a:r>
              <a:rPr lang="en-US" dirty="0" smtClean="0"/>
              <a:t>Show we have thought of all possible scenarios, and prepared for impossible scenarios with good testing and debugging plan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23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Shawn </a:t>
            </a:r>
          </a:p>
          <a:p>
            <a:endParaRPr lang="en-US" dirty="0" smtClean="0"/>
          </a:p>
          <a:p>
            <a:r>
              <a:rPr lang="en-US" dirty="0" smtClean="0"/>
              <a:t>Bed of nails</a:t>
            </a:r>
          </a:p>
          <a:p>
            <a:pPr>
              <a:buNone/>
            </a:pPr>
            <a:r>
              <a:rPr lang="en-US" dirty="0" smtClean="0"/>
              <a:t>Flat collection of pogo pins: one for each node on circuit board.</a:t>
            </a:r>
          </a:p>
          <a:p>
            <a:pPr>
              <a:buNone/>
            </a:pPr>
            <a:r>
              <a:rPr lang="en-US" dirty="0" smtClean="0"/>
              <a:t>This is expensive, but you can test multiple points and switch test points quickly.</a:t>
            </a:r>
          </a:p>
          <a:p>
            <a:endParaRPr lang="en-US" dirty="0" smtClean="0"/>
          </a:p>
          <a:p>
            <a:r>
              <a:rPr lang="en-US" dirty="0" smtClean="0"/>
              <a:t>Flying Probe</a:t>
            </a:r>
          </a:p>
          <a:p>
            <a:pPr>
              <a:buNone/>
            </a:pPr>
            <a:r>
              <a:rPr lang="en-US" dirty="0" smtClean="0"/>
              <a:t>One pogo pin moved to desired node on circuit board.</a:t>
            </a:r>
          </a:p>
          <a:p>
            <a:pPr>
              <a:buNone/>
            </a:pPr>
            <a:r>
              <a:rPr lang="en-US" dirty="0" smtClean="0"/>
              <a:t>Less expensive, easier to reconfigure for new circuit boards, but only one test point at a time.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using the flying probe method.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138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65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80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Hard disk drives (HDDs) are complicated systems that require significant amount of investigation and</a:t>
            </a:r>
          </a:p>
          <a:p>
            <a:r>
              <a:rPr lang="en-US" dirty="0" smtClean="0"/>
              <a:t>debugging during development. One important tool used in this work is using oscilloscopes to capture and</a:t>
            </a:r>
          </a:p>
          <a:p>
            <a:r>
              <a:rPr lang="en-US" dirty="0" smtClean="0"/>
              <a:t>examine waveforms that describe the behavior of the device. The waveforms are on specific test points,</a:t>
            </a:r>
          </a:p>
          <a:p>
            <a:r>
              <a:rPr lang="en-US" dirty="0" smtClean="0"/>
              <a:t>which are vias on the HDD PCBA. A typical HDD can have hundreds of these vias.</a:t>
            </a:r>
          </a:p>
          <a:p>
            <a:endParaRPr lang="en-US" dirty="0" smtClean="0"/>
          </a:p>
          <a:p>
            <a:r>
              <a:rPr lang="en-US" dirty="0" smtClean="0"/>
              <a:t>The goal of this project is to create a robotic oscilloscope probe positioning system to make examining</a:t>
            </a:r>
          </a:p>
          <a:p>
            <a:r>
              <a:rPr lang="en-US" dirty="0" smtClean="0"/>
              <a:t>these signals 1: easier, and 2: possible from a remote location. This will be accomplished by creating a</a:t>
            </a:r>
          </a:p>
          <a:p>
            <a:r>
              <a:rPr lang="en-US" dirty="0" smtClean="0"/>
              <a:t>robotic system capable of positioning an oscilloscope probe onto any of the vias on the drive.</a:t>
            </a:r>
          </a:p>
          <a:p>
            <a:endParaRPr lang="en-US" dirty="0" smtClean="0"/>
          </a:p>
          <a:p>
            <a:r>
              <a:rPr lang="en-US" dirty="0" smtClean="0"/>
              <a:t>The robotic system must be capable of positioning an oscilloscope probe anywhere on the 2.5" form factor</a:t>
            </a:r>
          </a:p>
          <a:p>
            <a:r>
              <a:rPr lang="en-US" dirty="0" smtClean="0"/>
              <a:t>drive and contacting a via on the PCBA. The system must be able to provide enough pressure on the probe</a:t>
            </a:r>
          </a:p>
          <a:p>
            <a:r>
              <a:rPr lang="en-US" dirty="0" smtClean="0"/>
              <a:t>to create a good electrical connection without damaging the HDD under test or the oscilloscope probe.</a:t>
            </a:r>
          </a:p>
          <a:p>
            <a:endParaRPr lang="en-US" dirty="0" smtClean="0"/>
          </a:p>
          <a:p>
            <a:r>
              <a:rPr lang="en-US" dirty="0" smtClean="0"/>
              <a:t>JD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622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196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FUNCTIONAL REQUIREMENTS</a:t>
            </a:r>
          </a:p>
          <a:p>
            <a:r>
              <a:rPr lang="en-US" dirty="0" smtClean="0"/>
              <a:t> There shall be a probe positioning device and a control system to control it.</a:t>
            </a:r>
          </a:p>
          <a:p>
            <a:r>
              <a:rPr lang="en-US" dirty="0" smtClean="0"/>
              <a:t> The probe positioning device shall:</a:t>
            </a:r>
          </a:p>
          <a:p>
            <a:r>
              <a:rPr lang="en-US" dirty="0" smtClean="0"/>
              <a:t>o Consistently hold a 2.5” form factor HDD in the same position</a:t>
            </a:r>
          </a:p>
          <a:p>
            <a:r>
              <a:rPr lang="en-US" dirty="0" smtClean="0"/>
              <a:t>o Hold, move, and manipulate the LeCroy Oscilloscope Probes</a:t>
            </a:r>
          </a:p>
          <a:p>
            <a:r>
              <a:rPr lang="en-US" dirty="0" smtClean="0"/>
              <a:t>o Place the probes on HDD PCBA test points with enough force to make a good electrical contact,</a:t>
            </a:r>
          </a:p>
          <a:p>
            <a:r>
              <a:rPr lang="en-US" dirty="0" smtClean="0"/>
              <a:t>yet not enough to damage the PCBA</a:t>
            </a:r>
          </a:p>
          <a:p>
            <a:r>
              <a:rPr lang="en-US" dirty="0" smtClean="0"/>
              <a:t>o Take commands from the control system and act accordingly</a:t>
            </a:r>
          </a:p>
          <a:p>
            <a:r>
              <a:rPr lang="en-US" dirty="0" smtClean="0"/>
              <a:t>o Have a calibration method that ensures accurate placement of the probes on the PCBA</a:t>
            </a:r>
          </a:p>
          <a:p>
            <a:r>
              <a:rPr lang="en-US" dirty="0" smtClean="0"/>
              <a:t>o Allow probes to be grounded to the test fixture and HDD</a:t>
            </a:r>
          </a:p>
          <a:p>
            <a:r>
              <a:rPr lang="en-US" dirty="0" smtClean="0"/>
              <a:t>o Support positioning of at least one probe</a:t>
            </a:r>
          </a:p>
          <a:p>
            <a:r>
              <a:rPr lang="en-US" dirty="0" smtClean="0"/>
              <a:t> The control system shall:</a:t>
            </a:r>
          </a:p>
          <a:p>
            <a:r>
              <a:rPr lang="en-US" dirty="0" smtClean="0"/>
              <a:t>o Be remotely accessible over the HGST intranet</a:t>
            </a:r>
          </a:p>
          <a:p>
            <a:r>
              <a:rPr lang="en-US" dirty="0" smtClean="0"/>
              <a:t>o Send commands to the probe positioning device (client)</a:t>
            </a:r>
          </a:p>
          <a:p>
            <a:r>
              <a:rPr lang="en-US" dirty="0" smtClean="0"/>
              <a:t>o Receive commands from the remote operator over the intranet (web server)</a:t>
            </a:r>
          </a:p>
          <a:p>
            <a:r>
              <a:rPr lang="en-US" dirty="0" smtClean="0"/>
              <a:t>o Translate commands from remote operator to change the probe position</a:t>
            </a:r>
          </a:p>
          <a:p>
            <a:endParaRPr lang="en-US" dirty="0" smtClean="0"/>
          </a:p>
          <a:p>
            <a:r>
              <a:rPr lang="en-US" dirty="0" smtClean="0"/>
              <a:t>4.2 NON-FUNCTIONAL REQUIREMENTS</a:t>
            </a:r>
          </a:p>
          <a:p>
            <a:r>
              <a:rPr lang="en-US" dirty="0" smtClean="0"/>
              <a:t> The device shall move the probe to any point on the board within 60 seconds</a:t>
            </a:r>
          </a:p>
          <a:p>
            <a:r>
              <a:rPr lang="en-US" dirty="0" smtClean="0"/>
              <a:t> The device shall have LEDs that show the operational status of the device</a:t>
            </a:r>
          </a:p>
          <a:p>
            <a:r>
              <a:rPr lang="en-US" dirty="0" smtClean="0"/>
              <a:t> The device shall have an LCD to display the coordinates of the probe and operational status</a:t>
            </a:r>
          </a:p>
          <a:p>
            <a:r>
              <a:rPr lang="en-US" dirty="0" smtClean="0"/>
              <a:t> The robot will return status information back to the client</a:t>
            </a:r>
          </a:p>
          <a:p>
            <a:r>
              <a:rPr lang="en-US" dirty="0" smtClean="0"/>
              <a:t> It shall take up a volume less than 4 ft3</a:t>
            </a:r>
          </a:p>
          <a:p>
            <a:r>
              <a:rPr lang="en-US" dirty="0" smtClean="0"/>
              <a:t> The device shall be easily maintained and built from standard parts when possible</a:t>
            </a:r>
          </a:p>
          <a:p>
            <a:r>
              <a:rPr lang="en-US" dirty="0" smtClean="0"/>
              <a:t> The device should support a manual operation mode</a:t>
            </a:r>
          </a:p>
          <a:p>
            <a:endParaRPr lang="en-US" dirty="0" smtClean="0"/>
          </a:p>
          <a:p>
            <a:r>
              <a:rPr lang="en-US" dirty="0" smtClean="0"/>
              <a:t>Matt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11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158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34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85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0336-5CA0-4DA6-9643-A794277AB64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80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3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4829175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May15-03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54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4829175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May15-03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74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97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92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90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17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6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47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850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6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63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200" y="4829175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May15-03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64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4829175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May15-03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7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4829175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May15-03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2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65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259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91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20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1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73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200" y="4829175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May15-03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E6CC1B-A105-4FE1-9627-98A3A65E53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46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514850"/>
            <a:ext cx="9144000" cy="6286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00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acob\Downloads\logo_transparent.png"/>
          <p:cNvPicPr>
            <a:picLocks noChangeAspect="1" noChangeArrowheads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87202"/>
            <a:ext cx="1660070" cy="51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0" y="478155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May15-03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18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514850"/>
            <a:ext cx="9144000" cy="6286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00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acob\Downloads\logo_transparen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273" y="4625578"/>
            <a:ext cx="1660070" cy="51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0" y="4851208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May15-03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841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840831"/>
            <a:ext cx="4826049" cy="1407319"/>
          </a:xfrm>
        </p:spPr>
        <p:txBody>
          <a:bodyPr/>
          <a:lstStyle/>
          <a:p>
            <a:r>
              <a:rPr lang="en-US" dirty="0" smtClean="0"/>
              <a:t>Final Presentation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14617"/>
            <a:ext cx="5179020" cy="2085733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38765"/>
              </p:ext>
            </p:extLst>
          </p:nvPr>
        </p:nvGraphicFramePr>
        <p:xfrm>
          <a:off x="6629400" y="1172490"/>
          <a:ext cx="1959294" cy="2161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729"/>
                <a:gridCol w="1077565"/>
              </a:tblGrid>
              <a:tr h="174960">
                <a:tc gridSpan="2">
                  <a:txBody>
                    <a:bodyPr/>
                    <a:lstStyle/>
                    <a:p>
                      <a:pPr algn="l"/>
                      <a:r>
                        <a:rPr lang="en-US" sz="1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Team (May 15-03)</a:t>
                      </a:r>
                      <a:endParaRPr lang="en-US" sz="10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4960"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Shawn LaGrotta</a:t>
                      </a:r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lagrotta@iastate.edu</a:t>
                      </a:r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4960"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Matt Eckes</a:t>
                      </a:r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mweckes@iastate.edu</a:t>
                      </a:r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4960"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Jacob Mayer</a:t>
                      </a:r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jdmayer@iastate.edu</a:t>
                      </a:r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4960"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Trevor Boone</a:t>
                      </a:r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tdboone@iastate.edu</a:t>
                      </a:r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4960"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Jacob Schulz</a:t>
                      </a:r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jschulz@iastate.edu</a:t>
                      </a:r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4960">
                <a:tc>
                  <a:txBody>
                    <a:bodyPr/>
                    <a:lstStyle/>
                    <a:p>
                      <a:pPr algn="l"/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4960">
                <a:tc gridSpan="2">
                  <a:txBody>
                    <a:bodyPr/>
                    <a:lstStyle/>
                    <a:p>
                      <a:pPr algn="l"/>
                      <a:r>
                        <a:rPr lang="en-US" sz="1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Client</a:t>
                      </a:r>
                      <a:endParaRPr lang="en-US" sz="10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4960"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HGST</a:t>
                      </a:r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4960">
                <a:tc>
                  <a:txBody>
                    <a:bodyPr/>
                    <a:lstStyle/>
                    <a:p>
                      <a:pPr algn="l"/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4960">
                <a:tc gridSpan="2">
                  <a:txBody>
                    <a:bodyPr/>
                    <a:lstStyle/>
                    <a:p>
                      <a:pPr algn="l"/>
                      <a:r>
                        <a:rPr lang="en-US" sz="1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Advisor</a:t>
                      </a:r>
                      <a:endParaRPr lang="en-US" sz="10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4960"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Mr. Harker</a:t>
                      </a:r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43141" marR="43141" marT="21570" marB="215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-76200" y="4476750"/>
            <a:ext cx="9372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18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Overview</a:t>
            </a:r>
            <a:endParaRPr lang="en-US" dirty="0"/>
          </a:p>
        </p:txBody>
      </p:sp>
      <p:pic>
        <p:nvPicPr>
          <p:cNvPr id="20" name="Content Placeholder 19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1"/>
          <a:stretch/>
        </p:blipFill>
        <p:spPr bwMode="auto">
          <a:xfrm>
            <a:off x="2209800" y="895350"/>
            <a:ext cx="4741747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760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9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2" b="4761"/>
          <a:stretch/>
        </p:blipFill>
        <p:spPr>
          <a:xfrm>
            <a:off x="1295400" y="933450"/>
            <a:ext cx="6553200" cy="3276600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01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0" b="8878"/>
          <a:stretch/>
        </p:blipFill>
        <p:spPr>
          <a:xfrm>
            <a:off x="4724400" y="1123950"/>
            <a:ext cx="3987393" cy="2514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9"/>
          <a:stretch/>
        </p:blipFill>
        <p:spPr>
          <a:xfrm>
            <a:off x="507379" y="438150"/>
            <a:ext cx="4038600" cy="3886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5653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2381"/>
          <a:stretch/>
        </p:blipFill>
        <p:spPr>
          <a:xfrm>
            <a:off x="457200" y="1063229"/>
            <a:ext cx="4267200" cy="2971800"/>
          </a:xfrm>
        </p:spPr>
      </p:pic>
      <p:grpSp>
        <p:nvGrpSpPr>
          <p:cNvPr id="9" name="Group 8"/>
          <p:cNvGrpSpPr/>
          <p:nvPr/>
        </p:nvGrpSpPr>
        <p:grpSpPr>
          <a:xfrm>
            <a:off x="457200" y="1057189"/>
            <a:ext cx="8229600" cy="2971800"/>
            <a:chOff x="457200" y="1057189"/>
            <a:chExt cx="8229600" cy="2971800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9003"/>
            <a:stretch/>
          </p:blipFill>
          <p:spPr>
            <a:xfrm>
              <a:off x="4926330" y="1823952"/>
              <a:ext cx="3760470" cy="143827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8" name="Content Placeholder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2" b="2381"/>
            <a:stretch/>
          </p:blipFill>
          <p:spPr>
            <a:xfrm>
              <a:off x="457200" y="1057189"/>
              <a:ext cx="4267200" cy="29718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059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0000" r="23333" b="15926"/>
          <a:stretch/>
        </p:blipFill>
        <p:spPr>
          <a:xfrm>
            <a:off x="992124" y="133350"/>
            <a:ext cx="7159752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26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obot_4-23-201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1123950"/>
            <a:ext cx="5689600" cy="32004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7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technical challenges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0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205979"/>
            <a:ext cx="3962400" cy="2822971"/>
          </a:xfrm>
        </p:spPr>
        <p:txBody>
          <a:bodyPr/>
          <a:lstStyle/>
          <a:p>
            <a:r>
              <a:rPr lang="en-US" dirty="0" smtClean="0"/>
              <a:t>Calibration: Coordinate Translation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 rot="423607">
            <a:off x="698000" y="2167602"/>
            <a:ext cx="2200275" cy="157416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609599" y="918269"/>
            <a:ext cx="0" cy="2685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09600" y="3603683"/>
            <a:ext cx="41440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43000" y="1124459"/>
                <a:ext cx="3962400" cy="629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os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⁡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⁡(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⁡(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⁡(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124458"/>
                <a:ext cx="3962400" cy="62908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83644" y="548936"/>
            <a:ext cx="311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</a:rPr>
              <a:t>Probe/HDD Coordinate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500" y="1588889"/>
            <a:ext cx="30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θ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28648" y="918268"/>
            <a:ext cx="285752" cy="2685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09599" y="3594478"/>
            <a:ext cx="2895603" cy="356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8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Z-Axis Motors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609599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12800" dirty="0" smtClean="0"/>
          </a:p>
          <a:p>
            <a:pPr marL="0" indent="0">
              <a:buNone/>
            </a:pPr>
            <a:r>
              <a:rPr lang="en-US" sz="12800" dirty="0" smtClean="0"/>
              <a:t>~30 hours to debug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562840439"/>
              </p:ext>
            </p:extLst>
          </p:nvPr>
        </p:nvGraphicFramePr>
        <p:xfrm>
          <a:off x="152400" y="2647950"/>
          <a:ext cx="88392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147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53092423"/>
              </p:ext>
            </p:extLst>
          </p:nvPr>
        </p:nvGraphicFramePr>
        <p:xfrm>
          <a:off x="1524000" y="1047750"/>
          <a:ext cx="6096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40043971"/>
              </p:ext>
            </p:extLst>
          </p:nvPr>
        </p:nvGraphicFramePr>
        <p:xfrm>
          <a:off x="133804" y="1047750"/>
          <a:ext cx="8857796" cy="340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2400" y="1581150"/>
            <a:ext cx="8839200" cy="0"/>
          </a:xfrm>
          <a:prstGeom prst="straightConnector1">
            <a:avLst/>
          </a:prstGeom>
          <a:ln w="76200">
            <a:solidFill>
              <a:srgbClr val="0DA1E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07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Parsing</a:t>
            </a:r>
            <a:endParaRPr lang="en-US" dirty="0"/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609600" y="1123950"/>
          <a:ext cx="80010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706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Verification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14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Testing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5957853"/>
              </p:ext>
            </p:extLst>
          </p:nvPr>
        </p:nvGraphicFramePr>
        <p:xfrm>
          <a:off x="457200" y="1200150"/>
          <a:ext cx="82296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3738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Test 	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303253"/>
              </p:ext>
            </p:extLst>
          </p:nvPr>
        </p:nvGraphicFramePr>
        <p:xfrm>
          <a:off x="457200" y="971550"/>
          <a:ext cx="82296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156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Results Analysis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4249315"/>
              </p:ext>
            </p:extLst>
          </p:nvPr>
        </p:nvGraphicFramePr>
        <p:xfrm>
          <a:off x="1485900" y="1962150"/>
          <a:ext cx="6172200" cy="1554790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</a:tblGrid>
              <a:tr h="435610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endParaRPr lang="en-US" sz="5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25" marR="17625" marT="17625" marB="1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Goal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25" marR="17625" marT="17625" marB="1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Actual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25" marR="17625" marT="17625" marB="1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9590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Transition time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25" marR="17625" marT="17625" marB="1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60 sec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25" marR="17625" marT="17625" marB="1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16 sec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25" marR="17625" marT="17625" marB="1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9590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Accuracy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25" marR="17625" marT="17625" marB="1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80%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25" marR="17625" marT="17625" marB="1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86%</a:t>
                      </a:r>
                      <a:endParaRPr lang="en-US" sz="5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25" marR="17625" marT="17625" marB="1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4127163" y="38930263"/>
            <a:ext cx="17078325" cy="31035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7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Missed Points	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4539" y="1080832"/>
            <a:ext cx="4774922" cy="29818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979964" y="2452433"/>
            <a:ext cx="3184071" cy="1610235"/>
            <a:chOff x="2477278" y="2547258"/>
            <a:chExt cx="3184071" cy="1610235"/>
          </a:xfrm>
        </p:grpSpPr>
        <p:sp>
          <p:nvSpPr>
            <p:cNvPr id="4" name="Rectangle 3"/>
            <p:cNvSpPr/>
            <p:nvPr/>
          </p:nvSpPr>
          <p:spPr>
            <a:xfrm>
              <a:off x="2477278" y="3582955"/>
              <a:ext cx="3184071" cy="5745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52227" y="2547258"/>
              <a:ext cx="13716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Calibration Point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3470988" y="2855168"/>
              <a:ext cx="377890" cy="3289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162800" y="173355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Note: Missed </a:t>
            </a:r>
            <a:r>
              <a:rPr lang="en-US" i="1" dirty="0" err="1" smtClean="0"/>
              <a:t>vias</a:t>
            </a:r>
            <a:r>
              <a:rPr lang="en-US" i="1" dirty="0" smtClean="0"/>
              <a:t> by ~5</a:t>
            </a:r>
            <a:r>
              <a:rPr lang="el-GR" i="1" dirty="0" smtClean="0"/>
              <a:t>μ</a:t>
            </a:r>
            <a:r>
              <a:rPr lang="en-US" i="1" dirty="0" smtClean="0"/>
              <a:t>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4454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00200" y="1265555"/>
            <a:ext cx="5943600" cy="2612390"/>
            <a:chOff x="1524000" y="1047750"/>
            <a:chExt cx="5943600" cy="2612390"/>
          </a:xfrm>
        </p:grpSpPr>
        <p:pic>
          <p:nvPicPr>
            <p:cNvPr id="4" name="Picture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047750"/>
              <a:ext cx="5943600" cy="261239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" name="Right Arrow 4"/>
            <p:cNvSpPr/>
            <p:nvPr/>
          </p:nvSpPr>
          <p:spPr>
            <a:xfrm rot="16200000">
              <a:off x="5257800" y="2353945"/>
              <a:ext cx="762000" cy="1524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smtClean="0"/>
              <a:t>Possible Issue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180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217646"/>
              </p:ext>
            </p:extLst>
          </p:nvPr>
        </p:nvGraphicFramePr>
        <p:xfrm>
          <a:off x="533400" y="209553"/>
          <a:ext cx="8229600" cy="413003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05000"/>
                <a:gridCol w="6324600"/>
              </a:tblGrid>
              <a:tr h="458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Cost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A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Description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A1E1"/>
                    </a:solidFill>
                  </a:tcPr>
                </a:tc>
              </a:tr>
              <a:tr h="458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$619.37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RepRap Prusa i2 3D Printer Kit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8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$50.00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Raspberry Pi B+ w/ 8GB NOOBS microSD card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8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$162.14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Enclosure + Switches + Hardware</a:t>
                      </a:r>
                      <a:r>
                        <a:rPr lang="en-US" sz="1800" u="none" strike="noStrike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+ Connectors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8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$32.00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SainSmart LCD Control Panel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8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$5.05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Locked Spring Loaded Metal Security Barrel Bolt Latch 5.5cm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8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$15.00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Probe Holder (3D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Printed) at $5/</a:t>
                      </a:r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</a:t>
                      </a:r>
                      <a:r>
                        <a:rPr lang="en-US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8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$0.00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HDD Jig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8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~$883 / $1500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/ Budget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18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0877436"/>
              </p:ext>
            </p:extLst>
          </p:nvPr>
        </p:nvGraphicFramePr>
        <p:xfrm>
          <a:off x="152400" y="1200150"/>
          <a:ext cx="88392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859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6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16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Testing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2931563"/>
              </p:ext>
            </p:extLst>
          </p:nvPr>
        </p:nvGraphicFramePr>
        <p:xfrm>
          <a:off x="457200" y="1352550"/>
          <a:ext cx="82296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404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38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HDD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101" y="1529516"/>
            <a:ext cx="3792857" cy="271428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863100" y="205980"/>
            <a:ext cx="13996" cy="4037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63101" y="4229806"/>
            <a:ext cx="5218127" cy="13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0729" y="1602533"/>
            <a:ext cx="160954" cy="1679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3911859" y="3974842"/>
            <a:ext cx="118966" cy="1609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24905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HDD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101" y="1529516"/>
            <a:ext cx="3792857" cy="271428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863100" y="205980"/>
            <a:ext cx="13996" cy="4037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63101" y="4229806"/>
            <a:ext cx="5218127" cy="13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Triangle 2"/>
          <p:cNvSpPr/>
          <p:nvPr/>
        </p:nvSpPr>
        <p:spPr>
          <a:xfrm flipH="1" flipV="1">
            <a:off x="1007706" y="1665515"/>
            <a:ext cx="2967135" cy="2414296"/>
          </a:xfrm>
          <a:prstGeom prst="rt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82996" y="1665515"/>
                <a:ext cx="414537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𝐻𝐷𝐷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996" y="1665515"/>
                <a:ext cx="414537" cy="207749"/>
              </a:xfrm>
              <a:prstGeom prst="rect">
                <a:avLst/>
              </a:prstGeom>
              <a:blipFill rotWithShape="0">
                <a:blip r:embed="rId3"/>
                <a:stretch>
                  <a:fillRect l="-10294" r="-1471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119456" y="2442728"/>
                <a:ext cx="24019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3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456" y="2442728"/>
                <a:ext cx="240194" cy="207749"/>
              </a:xfrm>
              <a:prstGeom prst="rect">
                <a:avLst/>
              </a:prstGeom>
              <a:blipFill rotWithShape="0">
                <a:blip r:embed="rId4"/>
                <a:stretch>
                  <a:fillRect l="-17949" r="-17949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46085" y="1328497"/>
                <a:ext cx="23769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3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3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085" y="1328497"/>
                <a:ext cx="237694" cy="207749"/>
              </a:xfrm>
              <a:prstGeom prst="rect">
                <a:avLst/>
              </a:prstGeom>
              <a:blipFill rotWithShape="0">
                <a:blip r:embed="rId5"/>
                <a:stretch>
                  <a:fillRect l="-17949" r="-769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25011" y="1873264"/>
                <a:ext cx="1482522" cy="4667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𝐻𝐷𝐷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350" i="1"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35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35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35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35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011" y="1873264"/>
                <a:ext cx="1482522" cy="466794"/>
              </a:xfrm>
              <a:prstGeom prst="rect">
                <a:avLst/>
              </a:prstGeom>
              <a:blipFill rotWithShape="0">
                <a:blip r:embed="rId6"/>
                <a:stretch>
                  <a:fillRect l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792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39322">
            <a:off x="938914" y="1592029"/>
            <a:ext cx="3792857" cy="271428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863101" y="139648"/>
            <a:ext cx="13996" cy="4037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63101" y="4163474"/>
            <a:ext cx="5218127" cy="13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11547" y="1539552"/>
            <a:ext cx="160954" cy="1679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3879202" y="4161285"/>
            <a:ext cx="160954" cy="1679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48066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39322">
            <a:off x="938914" y="1592029"/>
            <a:ext cx="3792857" cy="271428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863101" y="139648"/>
            <a:ext cx="13996" cy="4037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63101" y="4163474"/>
            <a:ext cx="5218127" cy="13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Triangle 2"/>
          <p:cNvSpPr/>
          <p:nvPr/>
        </p:nvSpPr>
        <p:spPr>
          <a:xfrm flipH="1" flipV="1">
            <a:off x="1180313" y="1606288"/>
            <a:ext cx="2780533" cy="2630030"/>
          </a:xfrm>
          <a:prstGeom prst="rt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0926" y="1665515"/>
                <a:ext cx="50828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𝑃𝑟𝑜𝑏𝑒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926" y="1665515"/>
                <a:ext cx="508281" cy="207749"/>
              </a:xfrm>
              <a:prstGeom prst="rect">
                <a:avLst/>
              </a:prstGeom>
              <a:blipFill rotWithShape="0">
                <a:blip r:embed="rId3"/>
                <a:stretch>
                  <a:fillRect l="-7143" r="-1190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119456" y="2442728"/>
                <a:ext cx="24019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3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456" y="2442728"/>
                <a:ext cx="240194" cy="207749"/>
              </a:xfrm>
              <a:prstGeom prst="rect">
                <a:avLst/>
              </a:prstGeom>
              <a:blipFill rotWithShape="0">
                <a:blip r:embed="rId4"/>
                <a:stretch>
                  <a:fillRect l="-17949" r="-17949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46085" y="1328497"/>
                <a:ext cx="23769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3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3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085" y="1328497"/>
                <a:ext cx="237694" cy="207749"/>
              </a:xfrm>
              <a:prstGeom prst="rect">
                <a:avLst/>
              </a:prstGeom>
              <a:blipFill rotWithShape="0">
                <a:blip r:embed="rId5"/>
                <a:stretch>
                  <a:fillRect l="-17949" r="-769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25011" y="1873264"/>
                <a:ext cx="1576265" cy="4667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𝑃𝑟𝑜𝑏𝑒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350" i="1"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35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35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35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35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011" y="1873264"/>
                <a:ext cx="1576265" cy="466794"/>
              </a:xfrm>
              <a:prstGeom prst="rect">
                <a:avLst/>
              </a:prstGeom>
              <a:blipFill rotWithShape="0">
                <a:blip r:embed="rId6"/>
                <a:stretch>
                  <a:fillRect l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6969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Angle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𝑟𝑜𝑡𝑎𝑡𝑖𝑜𝑛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𝐻𝐷𝐷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𝑝𝑟𝑜𝑏𝑒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pPr marL="0" indent="0">
                  <a:buNone/>
                </a:pPr>
                <a:endParaRPr lang="en-US" b="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3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33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3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3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3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en-US" sz="3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𝑛𝑒𝑤</m:t>
                        </m:r>
                      </m:sub>
                    </m:sSub>
                    <m:r>
                      <a:rPr lang="en-US" sz="3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33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33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33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US" sz="33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os</m:t>
                              </m:r>
                              <m:r>
                                <m:rPr>
                                  <m:brk m:alnAt="7"/>
                                </m:rPr>
                                <a:rPr lang="en-US" sz="33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⁡</m:t>
                              </m:r>
                              <m:r>
                                <a:rPr lang="en-US" sz="33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3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33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33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3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33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US" sz="33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33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33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33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US" sz="33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33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33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33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US" sz="33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33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sSub>
                      <m:sSubPr>
                        <m:ctrlPr>
                          <a:rPr lang="en-US" sz="33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33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3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3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3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en-US" sz="3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𝑜𝑙𝑑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0172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836" y="138569"/>
            <a:ext cx="4148328" cy="426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4470" y="133350"/>
            <a:ext cx="923330" cy="4267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4800" b="1" dirty="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2-Probe Math</a:t>
            </a:r>
            <a:endParaRPr lang="en-US" sz="4800" b="1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698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Survey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811053"/>
              </p:ext>
            </p:extLst>
          </p:nvPr>
        </p:nvGraphicFramePr>
        <p:xfrm>
          <a:off x="457200" y="1200151"/>
          <a:ext cx="8229600" cy="30177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31129"/>
                <a:gridCol w="4098471"/>
              </a:tblGrid>
              <a:tr h="49530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Bed of Nails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9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Flying Probe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97D1"/>
                    </a:solidFill>
                  </a:tcPr>
                </a:tc>
              </a:tr>
              <a:tr h="252248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Pros</a:t>
                      </a:r>
                      <a:endParaRPr lang="en-US" sz="1400" dirty="0"/>
                    </a:p>
                    <a:p>
                      <a:r>
                        <a:rPr lang="en-US" sz="1400" dirty="0" smtClean="0"/>
                        <a:t>Cons</a:t>
                      </a:r>
                      <a:endParaRPr lang="en-US" sz="14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" name="Picture 5" descr="http://b6kasia.com/uploadfiles/2011-11-11/201111111531152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3551"/>
            <a:ext cx="41148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i.ytimg.com/vi/jnRZAOAhvE4/maxresdefault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r="5564"/>
          <a:stretch/>
        </p:blipFill>
        <p:spPr bwMode="auto">
          <a:xfrm>
            <a:off x="4608878" y="1725387"/>
            <a:ext cx="4078839" cy="2564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387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– Fall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47750"/>
            <a:ext cx="8229600" cy="3152136"/>
          </a:xfrm>
        </p:spPr>
      </p:pic>
    </p:spTree>
    <p:extLst>
      <p:ext uri="{BB962C8B-B14F-4D97-AF65-F5344CB8AC3E}">
        <p14:creationId xmlns:p14="http://schemas.microsoft.com/office/powerpoint/2010/main" val="160012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026" name="Picture 2" descr="C:\Users\Jacob\Downloads\IMG_1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8" r="14668" b="14091"/>
          <a:stretch/>
        </p:blipFill>
        <p:spPr bwMode="auto">
          <a:xfrm rot="5400000">
            <a:off x="5436759" y="1249791"/>
            <a:ext cx="3276600" cy="3024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20842547"/>
              </p:ext>
            </p:extLst>
          </p:nvPr>
        </p:nvGraphicFramePr>
        <p:xfrm>
          <a:off x="-228600" y="1200150"/>
          <a:ext cx="57150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2171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– Spring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34" y="1050514"/>
            <a:ext cx="8547333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9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03669"/>
            <a:ext cx="8229600" cy="2593361"/>
          </a:xfrm>
        </p:spPr>
      </p:pic>
    </p:spTree>
    <p:extLst>
      <p:ext uri="{BB962C8B-B14F-4D97-AF65-F5344CB8AC3E}">
        <p14:creationId xmlns:p14="http://schemas.microsoft.com/office/powerpoint/2010/main" val="189952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"/>
            <a:ext cx="8229600" cy="857250"/>
          </a:xfrm>
        </p:spPr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58814486"/>
              </p:ext>
            </p:extLst>
          </p:nvPr>
        </p:nvGraphicFramePr>
        <p:xfrm>
          <a:off x="990600" y="1047750"/>
          <a:ext cx="7162800" cy="3197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240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06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Sketch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58" y="133350"/>
            <a:ext cx="6965442" cy="4262247"/>
          </a:xfr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24470" y="133350"/>
            <a:ext cx="923330" cy="4267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4800" b="1" dirty="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Concept Sketch</a:t>
            </a:r>
            <a:endParaRPr lang="en-US" sz="4800" b="1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30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4470" y="133350"/>
            <a:ext cx="923330" cy="4267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4800" b="1" dirty="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Block Diagram</a:t>
            </a:r>
            <a:endParaRPr lang="en-US" sz="4800" b="1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4" t="24814"/>
          <a:stretch/>
        </p:blipFill>
        <p:spPr>
          <a:xfrm>
            <a:off x="2927357" y="114301"/>
            <a:ext cx="3289287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8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1286</Words>
  <Application>Microsoft Office PowerPoint</Application>
  <PresentationFormat>On-screen Show (16:9)</PresentationFormat>
  <Paragraphs>292</Paragraphs>
  <Slides>40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1_Office Theme</vt:lpstr>
      <vt:lpstr>Final Presentation</vt:lpstr>
      <vt:lpstr>Agenda</vt:lpstr>
      <vt:lpstr>Problem statement</vt:lpstr>
      <vt:lpstr>Background</vt:lpstr>
      <vt:lpstr>Use Case</vt:lpstr>
      <vt:lpstr>Requirements</vt:lpstr>
      <vt:lpstr>System overview</vt:lpstr>
      <vt:lpstr>Concept Sketch</vt:lpstr>
      <vt:lpstr>PowerPoint Presentation</vt:lpstr>
      <vt:lpstr>Software Overview</vt:lpstr>
      <vt:lpstr>Progress</vt:lpstr>
      <vt:lpstr>PowerPoint Presentation</vt:lpstr>
      <vt:lpstr>PowerPoint Presentation</vt:lpstr>
      <vt:lpstr>PowerPoint Presentation</vt:lpstr>
      <vt:lpstr>PowerPoint Presentation</vt:lpstr>
      <vt:lpstr>Video</vt:lpstr>
      <vt:lpstr>technical challenges</vt:lpstr>
      <vt:lpstr>Calibration: Coordinate Translation</vt:lpstr>
      <vt:lpstr>Z-Axis Motors</vt:lpstr>
      <vt:lpstr>File Parsing</vt:lpstr>
      <vt:lpstr>Product Verification</vt:lpstr>
      <vt:lpstr>Hardware Testing</vt:lpstr>
      <vt:lpstr>Hardware Test  </vt:lpstr>
      <vt:lpstr>Test Results Analysis</vt:lpstr>
      <vt:lpstr>Missed Points </vt:lpstr>
      <vt:lpstr>Possible Issue</vt:lpstr>
      <vt:lpstr>PowerPoint Presentation</vt:lpstr>
      <vt:lpstr>Summary</vt:lpstr>
      <vt:lpstr>Questions?</vt:lpstr>
      <vt:lpstr>Software Testing</vt:lpstr>
      <vt:lpstr>Calibration Procedure</vt:lpstr>
      <vt:lpstr>HDD</vt:lpstr>
      <vt:lpstr>HDD</vt:lpstr>
      <vt:lpstr>Probe</vt:lpstr>
      <vt:lpstr>Probe</vt:lpstr>
      <vt:lpstr>Rotation Angle</vt:lpstr>
      <vt:lpstr>PowerPoint Presentation</vt:lpstr>
      <vt:lpstr>Market Survey</vt:lpstr>
      <vt:lpstr>Schedule – Fall</vt:lpstr>
      <vt:lpstr>Schedule – Spring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</dc:creator>
  <cp:lastModifiedBy>Shawn LaGrotta</cp:lastModifiedBy>
  <cp:revision>105</cp:revision>
  <dcterms:created xsi:type="dcterms:W3CDTF">2014-11-19T05:47:18Z</dcterms:created>
  <dcterms:modified xsi:type="dcterms:W3CDTF">2015-04-30T12:47:31Z</dcterms:modified>
</cp:coreProperties>
</file>