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7" r:id="rId4"/>
    <p:sldId id="265" r:id="rId5"/>
    <p:sldId id="295" r:id="rId6"/>
    <p:sldId id="289" r:id="rId7"/>
    <p:sldId id="290" r:id="rId8"/>
    <p:sldId id="293" r:id="rId9"/>
    <p:sldId id="266" r:id="rId10"/>
    <p:sldId id="261" r:id="rId11"/>
    <p:sldId id="262" r:id="rId12"/>
    <p:sldId id="267" r:id="rId13"/>
    <p:sldId id="296" r:id="rId14"/>
    <p:sldId id="268" r:id="rId15"/>
    <p:sldId id="270" r:id="rId16"/>
    <p:sldId id="285" r:id="rId17"/>
    <p:sldId id="269" r:id="rId18"/>
    <p:sldId id="286" r:id="rId19"/>
    <p:sldId id="271" r:id="rId20"/>
    <p:sldId id="284" r:id="rId21"/>
    <p:sldId id="287" r:id="rId22"/>
    <p:sldId id="288" r:id="rId23"/>
    <p:sldId id="294" r:id="rId24"/>
    <p:sldId id="275" r:id="rId25"/>
    <p:sldId id="276" r:id="rId26"/>
    <p:sldId id="277" r:id="rId27"/>
    <p:sldId id="291" r:id="rId28"/>
    <p:sldId id="292" r:id="rId29"/>
    <p:sldId id="274" r:id="rId30"/>
    <p:sldId id="297" r:id="rId31"/>
    <p:sldId id="298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456FBA7-78D7-4FF0-BB14-AE96FB39E7E0}">
          <p14:sldIdLst>
            <p14:sldId id="256"/>
          </p14:sldIdLst>
        </p14:section>
        <p14:section name="Untitled Section" id="{07CBCFE2-408D-4E4B-B120-725692ACC9E6}">
          <p14:sldIdLst>
            <p14:sldId id="257"/>
            <p14:sldId id="265"/>
            <p14:sldId id="295"/>
            <p14:sldId id="289"/>
            <p14:sldId id="290"/>
            <p14:sldId id="293"/>
            <p14:sldId id="266"/>
            <p14:sldId id="261"/>
            <p14:sldId id="262"/>
            <p14:sldId id="267"/>
            <p14:sldId id="296"/>
            <p14:sldId id="268"/>
            <p14:sldId id="270"/>
            <p14:sldId id="285"/>
            <p14:sldId id="269"/>
            <p14:sldId id="286"/>
            <p14:sldId id="271"/>
            <p14:sldId id="284"/>
            <p14:sldId id="287"/>
            <p14:sldId id="288"/>
            <p14:sldId id="294"/>
            <p14:sldId id="275"/>
            <p14:sldId id="276"/>
            <p14:sldId id="277"/>
            <p14:sldId id="291"/>
            <p14:sldId id="292"/>
            <p14:sldId id="274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97D1"/>
    <a:srgbClr val="0DA1E1"/>
    <a:srgbClr val="F9F9F9"/>
    <a:srgbClr val="87D5F8"/>
    <a:srgbClr val="79D0F7"/>
    <a:srgbClr val="AC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88633" autoAdjust="0"/>
  </p:normalViewPr>
  <p:slideViewPr>
    <p:cSldViewPr showGuides="1">
      <p:cViewPr varScale="1">
        <p:scale>
          <a:sx n="88" d="100"/>
          <a:sy n="88" d="100"/>
        </p:scale>
        <p:origin x="90" y="79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01355620609208"/>
          <c:y val="0.14164912352058634"/>
          <c:w val="0.54763939945733986"/>
          <c:h val="0.750027716968098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-4.7731949130562503E-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086613671597422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63654543182103"/>
                      <c:h val="0.125372874586328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RepRap</c:v>
                </c:pt>
                <c:pt idx="1">
                  <c:v>Objet</c:v>
                </c:pt>
                <c:pt idx="2">
                  <c:v>MakerBot</c:v>
                </c:pt>
                <c:pt idx="3">
                  <c:v>EOS</c:v>
                </c:pt>
                <c:pt idx="4">
                  <c:v>Dimension</c:v>
                </c:pt>
                <c:pt idx="5">
                  <c:v>3D Systems</c:v>
                </c:pt>
                <c:pt idx="6">
                  <c:v>Utimaker</c:v>
                </c:pt>
                <c:pt idx="7">
                  <c:v>Stratasys</c:v>
                </c:pt>
                <c:pt idx="8">
                  <c:v>Zcorp</c:v>
                </c:pt>
                <c:pt idx="9">
                  <c:v>BfB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116</c:v>
                </c:pt>
                <c:pt idx="1">
                  <c:v>42</c:v>
                </c:pt>
                <c:pt idx="2">
                  <c:v>79</c:v>
                </c:pt>
                <c:pt idx="3">
                  <c:v>32</c:v>
                </c:pt>
                <c:pt idx="4">
                  <c:v>23</c:v>
                </c:pt>
                <c:pt idx="5">
                  <c:v>37</c:v>
                </c:pt>
                <c:pt idx="6">
                  <c:v>21</c:v>
                </c:pt>
                <c:pt idx="7">
                  <c:v>35</c:v>
                </c:pt>
                <c:pt idx="8">
                  <c:v>40</c:v>
                </c:pt>
                <c:pt idx="9">
                  <c:v>21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1F6A12-5C12-43F4-AFBA-85EA6D45BC4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77DDA18-B769-4A16-B8CF-B8A6C1B1A522}" type="pres">
      <dgm:prSet presAssocID="{EB1F6A12-5C12-43F4-AFBA-85EA6D45BC45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05B7A1D-A99D-421F-9043-E0AB9AA8AEB6}" type="presOf" srcId="{EB1F6A12-5C12-43F4-AFBA-85EA6D45BC45}" destId="{677DDA18-B769-4A16-B8CF-B8A6C1B1A522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632802-3DBC-4A78-A95A-491DD33B769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2397CC-B6BF-4AA3-B0EC-B256E8C1A306}">
      <dgm:prSet phldrT="[Text]"/>
      <dgm:spPr>
        <a:solidFill>
          <a:srgbClr val="0DA1E1"/>
        </a:solidFill>
      </dgm:spPr>
      <dgm:t>
        <a:bodyPr/>
        <a:lstStyle/>
        <a:p>
          <a:r>
            <a:rPr lang="en-US" dirty="0" smtClean="0"/>
            <a:t>Host Software</a:t>
          </a:r>
          <a:endParaRPr lang="en-US" dirty="0"/>
        </a:p>
      </dgm:t>
    </dgm:pt>
    <dgm:pt modelId="{3668C93D-C3F2-41FB-9F03-0677ABAB4E80}" type="parTrans" cxnId="{7CA0556C-303C-4F06-86DE-1409A3969F0D}">
      <dgm:prSet/>
      <dgm:spPr/>
      <dgm:t>
        <a:bodyPr/>
        <a:lstStyle/>
        <a:p>
          <a:endParaRPr lang="en-US"/>
        </a:p>
      </dgm:t>
    </dgm:pt>
    <dgm:pt modelId="{D0F6A008-9541-499F-B380-A616BFF7E30F}" type="sibTrans" cxnId="{7CA0556C-303C-4F06-86DE-1409A3969F0D}">
      <dgm:prSet/>
      <dgm:spPr/>
      <dgm:t>
        <a:bodyPr/>
        <a:lstStyle/>
        <a:p>
          <a:endParaRPr lang="en-US"/>
        </a:p>
      </dgm:t>
    </dgm:pt>
    <dgm:pt modelId="{8DFFBB68-BB05-4C2A-85EA-DF6B5BFEA5ED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G-Code Interpretation</a:t>
          </a:r>
          <a:endParaRPr lang="en-US" dirty="0"/>
        </a:p>
      </dgm:t>
    </dgm:pt>
    <dgm:pt modelId="{5E077F70-0C31-4F8F-9B9E-174D9E921E05}" type="parTrans" cxnId="{4C73CA06-0F91-4B39-A3CD-5F84FD501ACD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634DE8F1-9BC9-4D23-8417-3CB01A4EA64E}" type="sibTrans" cxnId="{4C73CA06-0F91-4B39-A3CD-5F84FD501ACD}">
      <dgm:prSet/>
      <dgm:spPr/>
      <dgm:t>
        <a:bodyPr/>
        <a:lstStyle/>
        <a:p>
          <a:endParaRPr lang="en-US"/>
        </a:p>
      </dgm:t>
    </dgm:pt>
    <dgm:pt modelId="{2C301D48-1E51-4558-AD64-B22DE3A9ECCF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Command Generation</a:t>
          </a:r>
          <a:endParaRPr lang="en-US" dirty="0"/>
        </a:p>
      </dgm:t>
    </dgm:pt>
    <dgm:pt modelId="{D5ADD0F6-1180-4F48-8346-6B063A05296A}" type="parTrans" cxnId="{6625ECDA-FB90-4E85-A9CA-5DD5E438DB57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77682EC2-E278-4386-89D0-047F80DB4F99}" type="sibTrans" cxnId="{6625ECDA-FB90-4E85-A9CA-5DD5E438DB57}">
      <dgm:prSet/>
      <dgm:spPr/>
      <dgm:t>
        <a:bodyPr/>
        <a:lstStyle/>
        <a:p>
          <a:endParaRPr lang="en-US"/>
        </a:p>
      </dgm:t>
    </dgm:pt>
    <dgm:pt modelId="{C116B759-8D1F-475A-9242-A3454CA173EC}">
      <dgm:prSet phldrT="[Text]"/>
      <dgm:spPr>
        <a:solidFill>
          <a:srgbClr val="0DA1E1"/>
        </a:solidFill>
      </dgm:spPr>
      <dgm:t>
        <a:bodyPr/>
        <a:lstStyle/>
        <a:p>
          <a:r>
            <a:rPr lang="en-US" dirty="0" smtClean="0"/>
            <a:t>Firmware</a:t>
          </a:r>
          <a:endParaRPr lang="en-US" dirty="0"/>
        </a:p>
      </dgm:t>
    </dgm:pt>
    <dgm:pt modelId="{6647E3E5-5E7E-4DC8-BC2A-0E8DB3AD0635}" type="parTrans" cxnId="{20AF7578-B888-4F8F-8350-42F71519BB50}">
      <dgm:prSet/>
      <dgm:spPr/>
      <dgm:t>
        <a:bodyPr/>
        <a:lstStyle/>
        <a:p>
          <a:endParaRPr lang="en-US"/>
        </a:p>
      </dgm:t>
    </dgm:pt>
    <dgm:pt modelId="{C235A6C6-DDA8-4726-996C-B54D9FB87E0C}" type="sibTrans" cxnId="{20AF7578-B888-4F8F-8350-42F71519BB50}">
      <dgm:prSet/>
      <dgm:spPr/>
      <dgm:t>
        <a:bodyPr/>
        <a:lstStyle/>
        <a:p>
          <a:endParaRPr lang="en-US"/>
        </a:p>
      </dgm:t>
    </dgm:pt>
    <dgm:pt modelId="{BB0A90C9-7AD6-493B-AEA0-54EB7D5BCD70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Command Execution</a:t>
          </a:r>
          <a:endParaRPr lang="en-US" dirty="0"/>
        </a:p>
      </dgm:t>
    </dgm:pt>
    <dgm:pt modelId="{2ABE2AAF-4756-43FF-9EC7-3923C603523F}" type="parTrans" cxnId="{CEB9A5B7-784C-492F-ADC1-570D53D24000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FEE9A69F-58FE-4C28-9422-BE263AC2DD1B}" type="sibTrans" cxnId="{CEB9A5B7-784C-492F-ADC1-570D53D24000}">
      <dgm:prSet/>
      <dgm:spPr/>
      <dgm:t>
        <a:bodyPr/>
        <a:lstStyle/>
        <a:p>
          <a:endParaRPr lang="en-US"/>
        </a:p>
      </dgm:t>
    </dgm:pt>
    <dgm:pt modelId="{D5C80B7E-D158-4CD3-B21B-28EF38EEB967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Command Management</a:t>
          </a:r>
          <a:endParaRPr lang="en-US" dirty="0"/>
        </a:p>
      </dgm:t>
    </dgm:pt>
    <dgm:pt modelId="{DD5988E2-2AA1-415D-A18F-28DE97F6BDD6}" type="parTrans" cxnId="{B582AE36-D478-4371-B356-425E5E49FFE2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E4862398-AA2E-477D-B887-4A0FF09126EE}" type="sibTrans" cxnId="{B582AE36-D478-4371-B356-425E5E49FFE2}">
      <dgm:prSet/>
      <dgm:spPr/>
      <dgm:t>
        <a:bodyPr/>
        <a:lstStyle/>
        <a:p>
          <a:endParaRPr lang="en-US"/>
        </a:p>
      </dgm:t>
    </dgm:pt>
    <dgm:pt modelId="{BB692727-D7C9-416C-91B7-C24B26578D77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Delegation to Firmware</a:t>
          </a:r>
          <a:endParaRPr lang="en-US" dirty="0"/>
        </a:p>
      </dgm:t>
    </dgm:pt>
    <dgm:pt modelId="{8793F9F7-5A7C-478A-9F0C-6BBA571AE888}" type="parTrans" cxnId="{9003AC97-A706-422A-986D-E3FC1C4B0C9C}">
      <dgm:prSet/>
      <dgm:spPr>
        <a:ln>
          <a:solidFill>
            <a:srgbClr val="0C97D1"/>
          </a:solidFill>
        </a:ln>
      </dgm:spPr>
      <dgm:t>
        <a:bodyPr/>
        <a:lstStyle/>
        <a:p>
          <a:endParaRPr lang="en-US"/>
        </a:p>
      </dgm:t>
    </dgm:pt>
    <dgm:pt modelId="{1D6EB151-0B1B-4005-A345-C69BEC48BE71}" type="sibTrans" cxnId="{9003AC97-A706-422A-986D-E3FC1C4B0C9C}">
      <dgm:prSet/>
      <dgm:spPr/>
      <dgm:t>
        <a:bodyPr/>
        <a:lstStyle/>
        <a:p>
          <a:endParaRPr lang="en-US"/>
        </a:p>
      </dgm:t>
    </dgm:pt>
    <dgm:pt modelId="{61004E67-FA77-4A7D-B2F5-9973BB442B27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Signal Generation</a:t>
          </a:r>
          <a:endParaRPr lang="en-US" dirty="0"/>
        </a:p>
      </dgm:t>
    </dgm:pt>
    <dgm:pt modelId="{642995E8-F45B-4F66-9969-9DEFAA6317DB}" type="parTrans" cxnId="{B233FDA1-2CA2-4998-930E-4B00088FF1AC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257F9E34-231E-4079-B08E-D2B842FE54C9}" type="sibTrans" cxnId="{B233FDA1-2CA2-4998-930E-4B00088FF1AC}">
      <dgm:prSet/>
      <dgm:spPr/>
      <dgm:t>
        <a:bodyPr/>
        <a:lstStyle/>
        <a:p>
          <a:endParaRPr lang="en-US"/>
        </a:p>
      </dgm:t>
    </dgm:pt>
    <dgm:pt modelId="{14896711-F82C-4F07-8183-8681D66FB5A2}">
      <dgm:prSet phldrT="[Text]"/>
      <dgm:spPr>
        <a:ln>
          <a:solidFill>
            <a:srgbClr val="0DA1E1"/>
          </a:solidFill>
        </a:ln>
      </dgm:spPr>
      <dgm:t>
        <a:bodyPr/>
        <a:lstStyle/>
        <a:p>
          <a:r>
            <a:rPr lang="en-US" dirty="0" smtClean="0"/>
            <a:t>Status Updates</a:t>
          </a:r>
          <a:endParaRPr lang="en-US" dirty="0"/>
        </a:p>
      </dgm:t>
    </dgm:pt>
    <dgm:pt modelId="{C60D9476-26FA-42D9-84C1-12FB272F8767}" type="parTrans" cxnId="{857F95AE-9095-4AC6-AE15-26DD3873908B}">
      <dgm:prSet/>
      <dgm:spPr>
        <a:ln>
          <a:solidFill>
            <a:srgbClr val="0C97D1"/>
          </a:solidFill>
        </a:ln>
      </dgm:spPr>
      <dgm:t>
        <a:bodyPr/>
        <a:lstStyle/>
        <a:p>
          <a:endParaRPr lang="en-US"/>
        </a:p>
      </dgm:t>
    </dgm:pt>
    <dgm:pt modelId="{5DD70202-0867-4AA7-B092-EEDED0B70299}" type="sibTrans" cxnId="{857F95AE-9095-4AC6-AE15-26DD3873908B}">
      <dgm:prSet/>
      <dgm:spPr/>
      <dgm:t>
        <a:bodyPr/>
        <a:lstStyle/>
        <a:p>
          <a:endParaRPr lang="en-US"/>
        </a:p>
      </dgm:t>
    </dgm:pt>
    <dgm:pt modelId="{58819378-61AB-490F-806E-565BE286F50E}" type="pres">
      <dgm:prSet presAssocID="{25632802-3DBC-4A78-A95A-491DD33B769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5F7E0A-EA54-4BA7-9583-CF9F40005374}" type="pres">
      <dgm:prSet presAssocID="{332397CC-B6BF-4AA3-B0EC-B256E8C1A306}" presName="root" presStyleCnt="0"/>
      <dgm:spPr/>
    </dgm:pt>
    <dgm:pt modelId="{FC3705AC-3F5C-4C92-9E33-FFEFDCFD3B36}" type="pres">
      <dgm:prSet presAssocID="{332397CC-B6BF-4AA3-B0EC-B256E8C1A306}" presName="rootComposite" presStyleCnt="0"/>
      <dgm:spPr/>
    </dgm:pt>
    <dgm:pt modelId="{AAD12C02-B208-4A91-A268-78DB98A625A9}" type="pres">
      <dgm:prSet presAssocID="{332397CC-B6BF-4AA3-B0EC-B256E8C1A306}" presName="rootText" presStyleLbl="node1" presStyleIdx="0" presStyleCnt="2" custLinFactNeighborX="-67544" custLinFactNeighborY="-45084"/>
      <dgm:spPr/>
      <dgm:t>
        <a:bodyPr/>
        <a:lstStyle/>
        <a:p>
          <a:endParaRPr lang="en-US"/>
        </a:p>
      </dgm:t>
    </dgm:pt>
    <dgm:pt modelId="{4EBF8781-1052-4B72-B2AC-7768A78344D5}" type="pres">
      <dgm:prSet presAssocID="{332397CC-B6BF-4AA3-B0EC-B256E8C1A306}" presName="rootConnector" presStyleLbl="node1" presStyleIdx="0" presStyleCnt="2"/>
      <dgm:spPr/>
      <dgm:t>
        <a:bodyPr/>
        <a:lstStyle/>
        <a:p>
          <a:endParaRPr lang="en-US"/>
        </a:p>
      </dgm:t>
    </dgm:pt>
    <dgm:pt modelId="{DCFB188C-4B41-4F83-914E-12959B42C636}" type="pres">
      <dgm:prSet presAssocID="{332397CC-B6BF-4AA3-B0EC-B256E8C1A306}" presName="childShape" presStyleCnt="0"/>
      <dgm:spPr/>
    </dgm:pt>
    <dgm:pt modelId="{A95005A6-7EF8-481F-A494-7A62B746390D}" type="pres">
      <dgm:prSet presAssocID="{5E077F70-0C31-4F8F-9B9E-174D9E921E05}" presName="Name13" presStyleLbl="parChTrans1D2" presStyleIdx="0" presStyleCnt="7"/>
      <dgm:spPr/>
      <dgm:t>
        <a:bodyPr/>
        <a:lstStyle/>
        <a:p>
          <a:endParaRPr lang="en-US"/>
        </a:p>
      </dgm:t>
    </dgm:pt>
    <dgm:pt modelId="{50C364D1-57A4-49CC-8AE0-F890B06FF27D}" type="pres">
      <dgm:prSet presAssocID="{8DFFBB68-BB05-4C2A-85EA-DF6B5BFEA5ED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55DB8-0253-4FDB-9CD4-4915FD27366E}" type="pres">
      <dgm:prSet presAssocID="{D5ADD0F6-1180-4F48-8346-6B063A05296A}" presName="Name13" presStyleLbl="parChTrans1D2" presStyleIdx="1" presStyleCnt="7"/>
      <dgm:spPr/>
      <dgm:t>
        <a:bodyPr/>
        <a:lstStyle/>
        <a:p>
          <a:endParaRPr lang="en-US"/>
        </a:p>
      </dgm:t>
    </dgm:pt>
    <dgm:pt modelId="{C01DD3E3-E574-4680-9E24-A1A81359FB50}" type="pres">
      <dgm:prSet presAssocID="{2C301D48-1E51-4558-AD64-B22DE3A9ECCF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32F4C-C661-4746-8222-8901A63C728C}" type="pres">
      <dgm:prSet presAssocID="{DD5988E2-2AA1-415D-A18F-28DE97F6BDD6}" presName="Name13" presStyleLbl="parChTrans1D2" presStyleIdx="2" presStyleCnt="7"/>
      <dgm:spPr/>
      <dgm:t>
        <a:bodyPr/>
        <a:lstStyle/>
        <a:p>
          <a:endParaRPr lang="en-US"/>
        </a:p>
      </dgm:t>
    </dgm:pt>
    <dgm:pt modelId="{EF5BEEA2-DD3F-4DEB-A6E0-5C45A5D5BEC9}" type="pres">
      <dgm:prSet presAssocID="{D5C80B7E-D158-4CD3-B21B-28EF38EEB967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05C2D-D1D3-483F-806D-A8671E20AB6D}" type="pres">
      <dgm:prSet presAssocID="{8793F9F7-5A7C-478A-9F0C-6BBA571AE888}" presName="Name13" presStyleLbl="parChTrans1D2" presStyleIdx="3" presStyleCnt="7"/>
      <dgm:spPr/>
      <dgm:t>
        <a:bodyPr/>
        <a:lstStyle/>
        <a:p>
          <a:endParaRPr lang="en-US"/>
        </a:p>
      </dgm:t>
    </dgm:pt>
    <dgm:pt modelId="{E3D4D1AD-A6DD-4565-B2AE-1CFEEA27A356}" type="pres">
      <dgm:prSet presAssocID="{BB692727-D7C9-416C-91B7-C24B26578D77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9324A-439F-4D3B-9B74-B62089AB2A7A}" type="pres">
      <dgm:prSet presAssocID="{C116B759-8D1F-475A-9242-A3454CA173EC}" presName="root" presStyleCnt="0"/>
      <dgm:spPr/>
    </dgm:pt>
    <dgm:pt modelId="{A2F37433-E00F-498A-9EFF-1BD721B5E4CE}" type="pres">
      <dgm:prSet presAssocID="{C116B759-8D1F-475A-9242-A3454CA173EC}" presName="rootComposite" presStyleCnt="0"/>
      <dgm:spPr/>
    </dgm:pt>
    <dgm:pt modelId="{D60D44E2-08D8-43EA-901D-98E99F435E44}" type="pres">
      <dgm:prSet presAssocID="{C116B759-8D1F-475A-9242-A3454CA173EC}" presName="rootText" presStyleLbl="node1" presStyleIdx="1" presStyleCnt="2"/>
      <dgm:spPr/>
      <dgm:t>
        <a:bodyPr/>
        <a:lstStyle/>
        <a:p>
          <a:endParaRPr lang="en-US"/>
        </a:p>
      </dgm:t>
    </dgm:pt>
    <dgm:pt modelId="{470D7BBA-7C35-4846-A6B4-A622B0820AA3}" type="pres">
      <dgm:prSet presAssocID="{C116B759-8D1F-475A-9242-A3454CA173EC}" presName="rootConnector" presStyleLbl="node1" presStyleIdx="1" presStyleCnt="2"/>
      <dgm:spPr/>
      <dgm:t>
        <a:bodyPr/>
        <a:lstStyle/>
        <a:p>
          <a:endParaRPr lang="en-US"/>
        </a:p>
      </dgm:t>
    </dgm:pt>
    <dgm:pt modelId="{E5D630FD-6B6E-47F9-AEE0-9F3F9BB29270}" type="pres">
      <dgm:prSet presAssocID="{C116B759-8D1F-475A-9242-A3454CA173EC}" presName="childShape" presStyleCnt="0"/>
      <dgm:spPr/>
    </dgm:pt>
    <dgm:pt modelId="{25BCFD31-786B-43F7-944B-DF786904415E}" type="pres">
      <dgm:prSet presAssocID="{2ABE2AAF-4756-43FF-9EC7-3923C603523F}" presName="Name13" presStyleLbl="parChTrans1D2" presStyleIdx="4" presStyleCnt="7"/>
      <dgm:spPr/>
      <dgm:t>
        <a:bodyPr/>
        <a:lstStyle/>
        <a:p>
          <a:endParaRPr lang="en-US"/>
        </a:p>
      </dgm:t>
    </dgm:pt>
    <dgm:pt modelId="{FA6F1A90-0E5A-4D92-AFC0-B095DC2F8757}" type="pres">
      <dgm:prSet presAssocID="{BB0A90C9-7AD6-493B-AEA0-54EB7D5BCD70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1BD4-ABBC-45F9-B352-85C0BCEEE9B4}" type="pres">
      <dgm:prSet presAssocID="{642995E8-F45B-4F66-9969-9DEFAA6317DB}" presName="Name13" presStyleLbl="parChTrans1D2" presStyleIdx="5" presStyleCnt="7"/>
      <dgm:spPr/>
      <dgm:t>
        <a:bodyPr/>
        <a:lstStyle/>
        <a:p>
          <a:endParaRPr lang="en-US"/>
        </a:p>
      </dgm:t>
    </dgm:pt>
    <dgm:pt modelId="{F5EB15DA-0850-4948-B0EF-0E98968D0633}" type="pres">
      <dgm:prSet presAssocID="{61004E67-FA77-4A7D-B2F5-9973BB442B27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B24C3-11D1-4C37-9896-8E6CD67F3929}" type="pres">
      <dgm:prSet presAssocID="{C60D9476-26FA-42D9-84C1-12FB272F8767}" presName="Name13" presStyleLbl="parChTrans1D2" presStyleIdx="6" presStyleCnt="7"/>
      <dgm:spPr/>
      <dgm:t>
        <a:bodyPr/>
        <a:lstStyle/>
        <a:p>
          <a:endParaRPr lang="en-US"/>
        </a:p>
      </dgm:t>
    </dgm:pt>
    <dgm:pt modelId="{71CDE9ED-E154-4A9A-B26D-C232B4B1F018}" type="pres">
      <dgm:prSet presAssocID="{14896711-F82C-4F07-8183-8681D66FB5A2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01A0E1-FE03-4E2B-B3C6-C0D38AE8698C}" type="presOf" srcId="{8793F9F7-5A7C-478A-9F0C-6BBA571AE888}" destId="{43805C2D-D1D3-483F-806D-A8671E20AB6D}" srcOrd="0" destOrd="0" presId="urn:microsoft.com/office/officeart/2005/8/layout/hierarchy3"/>
    <dgm:cxn modelId="{9003AC97-A706-422A-986D-E3FC1C4B0C9C}" srcId="{332397CC-B6BF-4AA3-B0EC-B256E8C1A306}" destId="{BB692727-D7C9-416C-91B7-C24B26578D77}" srcOrd="3" destOrd="0" parTransId="{8793F9F7-5A7C-478A-9F0C-6BBA571AE888}" sibTransId="{1D6EB151-0B1B-4005-A345-C69BEC48BE71}"/>
    <dgm:cxn modelId="{B233FDA1-2CA2-4998-930E-4B00088FF1AC}" srcId="{C116B759-8D1F-475A-9242-A3454CA173EC}" destId="{61004E67-FA77-4A7D-B2F5-9973BB442B27}" srcOrd="1" destOrd="0" parTransId="{642995E8-F45B-4F66-9969-9DEFAA6317DB}" sibTransId="{257F9E34-231E-4079-B08E-D2B842FE54C9}"/>
    <dgm:cxn modelId="{7CA0556C-303C-4F06-86DE-1409A3969F0D}" srcId="{25632802-3DBC-4A78-A95A-491DD33B7697}" destId="{332397CC-B6BF-4AA3-B0EC-B256E8C1A306}" srcOrd="0" destOrd="0" parTransId="{3668C93D-C3F2-41FB-9F03-0677ABAB4E80}" sibTransId="{D0F6A008-9541-499F-B380-A616BFF7E30F}"/>
    <dgm:cxn modelId="{20AF7578-B888-4F8F-8350-42F71519BB50}" srcId="{25632802-3DBC-4A78-A95A-491DD33B7697}" destId="{C116B759-8D1F-475A-9242-A3454CA173EC}" srcOrd="1" destOrd="0" parTransId="{6647E3E5-5E7E-4DC8-BC2A-0E8DB3AD0635}" sibTransId="{C235A6C6-DDA8-4726-996C-B54D9FB87E0C}"/>
    <dgm:cxn modelId="{2ACBAD6E-0314-49FB-9135-4027E2463BD4}" type="presOf" srcId="{5E077F70-0C31-4F8F-9B9E-174D9E921E05}" destId="{A95005A6-7EF8-481F-A494-7A62B746390D}" srcOrd="0" destOrd="0" presId="urn:microsoft.com/office/officeart/2005/8/layout/hierarchy3"/>
    <dgm:cxn modelId="{DB5BD2EA-6CE4-47CF-8B58-9B80153E8309}" type="presOf" srcId="{332397CC-B6BF-4AA3-B0EC-B256E8C1A306}" destId="{AAD12C02-B208-4A91-A268-78DB98A625A9}" srcOrd="0" destOrd="0" presId="urn:microsoft.com/office/officeart/2005/8/layout/hierarchy3"/>
    <dgm:cxn modelId="{EB4EA3A4-2A34-4499-8CC8-6F6635A4A214}" type="presOf" srcId="{2C301D48-1E51-4558-AD64-B22DE3A9ECCF}" destId="{C01DD3E3-E574-4680-9E24-A1A81359FB50}" srcOrd="0" destOrd="0" presId="urn:microsoft.com/office/officeart/2005/8/layout/hierarchy3"/>
    <dgm:cxn modelId="{A1D80B92-271B-42CC-BEFE-D4EB948C1205}" type="presOf" srcId="{D5ADD0F6-1180-4F48-8346-6B063A05296A}" destId="{3DA55DB8-0253-4FDB-9CD4-4915FD27366E}" srcOrd="0" destOrd="0" presId="urn:microsoft.com/office/officeart/2005/8/layout/hierarchy3"/>
    <dgm:cxn modelId="{4C73CA06-0F91-4B39-A3CD-5F84FD501ACD}" srcId="{332397CC-B6BF-4AA3-B0EC-B256E8C1A306}" destId="{8DFFBB68-BB05-4C2A-85EA-DF6B5BFEA5ED}" srcOrd="0" destOrd="0" parTransId="{5E077F70-0C31-4F8F-9B9E-174D9E921E05}" sibTransId="{634DE8F1-9BC9-4D23-8417-3CB01A4EA64E}"/>
    <dgm:cxn modelId="{56081095-3E20-41AF-94BE-B5D35A22E730}" type="presOf" srcId="{D5C80B7E-D158-4CD3-B21B-28EF38EEB967}" destId="{EF5BEEA2-DD3F-4DEB-A6E0-5C45A5D5BEC9}" srcOrd="0" destOrd="0" presId="urn:microsoft.com/office/officeart/2005/8/layout/hierarchy3"/>
    <dgm:cxn modelId="{E733C559-CE29-4E83-BCBF-3F3918633D98}" type="presOf" srcId="{8DFFBB68-BB05-4C2A-85EA-DF6B5BFEA5ED}" destId="{50C364D1-57A4-49CC-8AE0-F890B06FF27D}" srcOrd="0" destOrd="0" presId="urn:microsoft.com/office/officeart/2005/8/layout/hierarchy3"/>
    <dgm:cxn modelId="{7FDA2E2D-89A0-449C-AA03-D582C63097C3}" type="presOf" srcId="{25632802-3DBC-4A78-A95A-491DD33B7697}" destId="{58819378-61AB-490F-806E-565BE286F50E}" srcOrd="0" destOrd="0" presId="urn:microsoft.com/office/officeart/2005/8/layout/hierarchy3"/>
    <dgm:cxn modelId="{BE90BBCF-E412-4320-AAF8-C1A8A7A15A49}" type="presOf" srcId="{C60D9476-26FA-42D9-84C1-12FB272F8767}" destId="{204B24C3-11D1-4C37-9896-8E6CD67F3929}" srcOrd="0" destOrd="0" presId="urn:microsoft.com/office/officeart/2005/8/layout/hierarchy3"/>
    <dgm:cxn modelId="{B582AE36-D478-4371-B356-425E5E49FFE2}" srcId="{332397CC-B6BF-4AA3-B0EC-B256E8C1A306}" destId="{D5C80B7E-D158-4CD3-B21B-28EF38EEB967}" srcOrd="2" destOrd="0" parTransId="{DD5988E2-2AA1-415D-A18F-28DE97F6BDD6}" sibTransId="{E4862398-AA2E-477D-B887-4A0FF09126EE}"/>
    <dgm:cxn modelId="{2A243AFC-185C-452F-826F-2E86A03F22FE}" type="presOf" srcId="{2ABE2AAF-4756-43FF-9EC7-3923C603523F}" destId="{25BCFD31-786B-43F7-944B-DF786904415E}" srcOrd="0" destOrd="0" presId="urn:microsoft.com/office/officeart/2005/8/layout/hierarchy3"/>
    <dgm:cxn modelId="{2F966FFD-AE26-41CD-9FE7-A03F26934B90}" type="presOf" srcId="{642995E8-F45B-4F66-9969-9DEFAA6317DB}" destId="{C2271BD4-ABBC-45F9-B352-85C0BCEEE9B4}" srcOrd="0" destOrd="0" presId="urn:microsoft.com/office/officeart/2005/8/layout/hierarchy3"/>
    <dgm:cxn modelId="{3859377D-4743-4E6E-9BCD-3B5E39FFCCDC}" type="presOf" srcId="{14896711-F82C-4F07-8183-8681D66FB5A2}" destId="{71CDE9ED-E154-4A9A-B26D-C232B4B1F018}" srcOrd="0" destOrd="0" presId="urn:microsoft.com/office/officeart/2005/8/layout/hierarchy3"/>
    <dgm:cxn modelId="{CEB9A5B7-784C-492F-ADC1-570D53D24000}" srcId="{C116B759-8D1F-475A-9242-A3454CA173EC}" destId="{BB0A90C9-7AD6-493B-AEA0-54EB7D5BCD70}" srcOrd="0" destOrd="0" parTransId="{2ABE2AAF-4756-43FF-9EC7-3923C603523F}" sibTransId="{FEE9A69F-58FE-4C28-9422-BE263AC2DD1B}"/>
    <dgm:cxn modelId="{4F8F384F-E261-41FB-8C1F-B1FD87CC601C}" type="presOf" srcId="{61004E67-FA77-4A7D-B2F5-9973BB442B27}" destId="{F5EB15DA-0850-4948-B0EF-0E98968D0633}" srcOrd="0" destOrd="0" presId="urn:microsoft.com/office/officeart/2005/8/layout/hierarchy3"/>
    <dgm:cxn modelId="{857F95AE-9095-4AC6-AE15-26DD3873908B}" srcId="{C116B759-8D1F-475A-9242-A3454CA173EC}" destId="{14896711-F82C-4F07-8183-8681D66FB5A2}" srcOrd="2" destOrd="0" parTransId="{C60D9476-26FA-42D9-84C1-12FB272F8767}" sibTransId="{5DD70202-0867-4AA7-B092-EEDED0B70299}"/>
    <dgm:cxn modelId="{918EB33D-857D-4102-8BD8-52C0F29679F3}" type="presOf" srcId="{C116B759-8D1F-475A-9242-A3454CA173EC}" destId="{470D7BBA-7C35-4846-A6B4-A622B0820AA3}" srcOrd="1" destOrd="0" presId="urn:microsoft.com/office/officeart/2005/8/layout/hierarchy3"/>
    <dgm:cxn modelId="{259D6B04-1785-44A2-B032-04BDE67A5BD1}" type="presOf" srcId="{C116B759-8D1F-475A-9242-A3454CA173EC}" destId="{D60D44E2-08D8-43EA-901D-98E99F435E44}" srcOrd="0" destOrd="0" presId="urn:microsoft.com/office/officeart/2005/8/layout/hierarchy3"/>
    <dgm:cxn modelId="{A67E44BD-A116-4DD6-9C26-3AD266385E9B}" type="presOf" srcId="{BB0A90C9-7AD6-493B-AEA0-54EB7D5BCD70}" destId="{FA6F1A90-0E5A-4D92-AFC0-B095DC2F8757}" srcOrd="0" destOrd="0" presId="urn:microsoft.com/office/officeart/2005/8/layout/hierarchy3"/>
    <dgm:cxn modelId="{6625ECDA-FB90-4E85-A9CA-5DD5E438DB57}" srcId="{332397CC-B6BF-4AA3-B0EC-B256E8C1A306}" destId="{2C301D48-1E51-4558-AD64-B22DE3A9ECCF}" srcOrd="1" destOrd="0" parTransId="{D5ADD0F6-1180-4F48-8346-6B063A05296A}" sibTransId="{77682EC2-E278-4386-89D0-047F80DB4F99}"/>
    <dgm:cxn modelId="{892FEECD-BA78-47E5-82FE-E5BEFE257C38}" type="presOf" srcId="{DD5988E2-2AA1-415D-A18F-28DE97F6BDD6}" destId="{F1332F4C-C661-4746-8222-8901A63C728C}" srcOrd="0" destOrd="0" presId="urn:microsoft.com/office/officeart/2005/8/layout/hierarchy3"/>
    <dgm:cxn modelId="{00925E85-E98D-4764-9994-A0E90912B69A}" type="presOf" srcId="{BB692727-D7C9-416C-91B7-C24B26578D77}" destId="{E3D4D1AD-A6DD-4565-B2AE-1CFEEA27A356}" srcOrd="0" destOrd="0" presId="urn:microsoft.com/office/officeart/2005/8/layout/hierarchy3"/>
    <dgm:cxn modelId="{A4214848-CB72-4406-8079-3D03B928469F}" type="presOf" srcId="{332397CC-B6BF-4AA3-B0EC-B256E8C1A306}" destId="{4EBF8781-1052-4B72-B2AC-7768A78344D5}" srcOrd="1" destOrd="0" presId="urn:microsoft.com/office/officeart/2005/8/layout/hierarchy3"/>
    <dgm:cxn modelId="{9921229E-7E09-44CE-9AA3-1FB7DF9A13F2}" type="presParOf" srcId="{58819378-61AB-490F-806E-565BE286F50E}" destId="{615F7E0A-EA54-4BA7-9583-CF9F40005374}" srcOrd="0" destOrd="0" presId="urn:microsoft.com/office/officeart/2005/8/layout/hierarchy3"/>
    <dgm:cxn modelId="{1D2311F7-98EB-46C3-8255-C6D9296261A2}" type="presParOf" srcId="{615F7E0A-EA54-4BA7-9583-CF9F40005374}" destId="{FC3705AC-3F5C-4C92-9E33-FFEFDCFD3B36}" srcOrd="0" destOrd="0" presId="urn:microsoft.com/office/officeart/2005/8/layout/hierarchy3"/>
    <dgm:cxn modelId="{5B588069-6F85-4759-BF0D-117829E25F3C}" type="presParOf" srcId="{FC3705AC-3F5C-4C92-9E33-FFEFDCFD3B36}" destId="{AAD12C02-B208-4A91-A268-78DB98A625A9}" srcOrd="0" destOrd="0" presId="urn:microsoft.com/office/officeart/2005/8/layout/hierarchy3"/>
    <dgm:cxn modelId="{04713394-1F2B-444F-B08F-E248CD2AE43C}" type="presParOf" srcId="{FC3705AC-3F5C-4C92-9E33-FFEFDCFD3B36}" destId="{4EBF8781-1052-4B72-B2AC-7768A78344D5}" srcOrd="1" destOrd="0" presId="urn:microsoft.com/office/officeart/2005/8/layout/hierarchy3"/>
    <dgm:cxn modelId="{61CD2C74-77D6-4D90-B94F-91B776A76177}" type="presParOf" srcId="{615F7E0A-EA54-4BA7-9583-CF9F40005374}" destId="{DCFB188C-4B41-4F83-914E-12959B42C636}" srcOrd="1" destOrd="0" presId="urn:microsoft.com/office/officeart/2005/8/layout/hierarchy3"/>
    <dgm:cxn modelId="{0EAC8EF2-1571-44FE-8504-423E5317AC39}" type="presParOf" srcId="{DCFB188C-4B41-4F83-914E-12959B42C636}" destId="{A95005A6-7EF8-481F-A494-7A62B746390D}" srcOrd="0" destOrd="0" presId="urn:microsoft.com/office/officeart/2005/8/layout/hierarchy3"/>
    <dgm:cxn modelId="{057ECCB7-F785-4DD3-B150-21688AA054BD}" type="presParOf" srcId="{DCFB188C-4B41-4F83-914E-12959B42C636}" destId="{50C364D1-57A4-49CC-8AE0-F890B06FF27D}" srcOrd="1" destOrd="0" presId="urn:microsoft.com/office/officeart/2005/8/layout/hierarchy3"/>
    <dgm:cxn modelId="{97BB220D-2F89-4855-9DE1-3B4DA440066F}" type="presParOf" srcId="{DCFB188C-4B41-4F83-914E-12959B42C636}" destId="{3DA55DB8-0253-4FDB-9CD4-4915FD27366E}" srcOrd="2" destOrd="0" presId="urn:microsoft.com/office/officeart/2005/8/layout/hierarchy3"/>
    <dgm:cxn modelId="{733A36AB-28C7-4B57-8CC0-35190D4B0F64}" type="presParOf" srcId="{DCFB188C-4B41-4F83-914E-12959B42C636}" destId="{C01DD3E3-E574-4680-9E24-A1A81359FB50}" srcOrd="3" destOrd="0" presId="urn:microsoft.com/office/officeart/2005/8/layout/hierarchy3"/>
    <dgm:cxn modelId="{4DFC6C03-255C-4744-B331-CFEAB09F6DBF}" type="presParOf" srcId="{DCFB188C-4B41-4F83-914E-12959B42C636}" destId="{F1332F4C-C661-4746-8222-8901A63C728C}" srcOrd="4" destOrd="0" presId="urn:microsoft.com/office/officeart/2005/8/layout/hierarchy3"/>
    <dgm:cxn modelId="{E6DA7988-FDE1-40FB-85ED-59EB4E23B38F}" type="presParOf" srcId="{DCFB188C-4B41-4F83-914E-12959B42C636}" destId="{EF5BEEA2-DD3F-4DEB-A6E0-5C45A5D5BEC9}" srcOrd="5" destOrd="0" presId="urn:microsoft.com/office/officeart/2005/8/layout/hierarchy3"/>
    <dgm:cxn modelId="{9E57B715-BAD6-4DBF-A5A9-5DCE3A0C42D4}" type="presParOf" srcId="{DCFB188C-4B41-4F83-914E-12959B42C636}" destId="{43805C2D-D1D3-483F-806D-A8671E20AB6D}" srcOrd="6" destOrd="0" presId="urn:microsoft.com/office/officeart/2005/8/layout/hierarchy3"/>
    <dgm:cxn modelId="{D54D38D6-21B0-40F2-A9BE-FADB488E44A9}" type="presParOf" srcId="{DCFB188C-4B41-4F83-914E-12959B42C636}" destId="{E3D4D1AD-A6DD-4565-B2AE-1CFEEA27A356}" srcOrd="7" destOrd="0" presId="urn:microsoft.com/office/officeart/2005/8/layout/hierarchy3"/>
    <dgm:cxn modelId="{2EA2F93E-0AE7-44C9-B4CF-F45C1D14AD30}" type="presParOf" srcId="{58819378-61AB-490F-806E-565BE286F50E}" destId="{48F9324A-439F-4D3B-9B74-B62089AB2A7A}" srcOrd="1" destOrd="0" presId="urn:microsoft.com/office/officeart/2005/8/layout/hierarchy3"/>
    <dgm:cxn modelId="{4E9CA611-84B4-4495-83ED-464362BEC6CD}" type="presParOf" srcId="{48F9324A-439F-4D3B-9B74-B62089AB2A7A}" destId="{A2F37433-E00F-498A-9EFF-1BD721B5E4CE}" srcOrd="0" destOrd="0" presId="urn:microsoft.com/office/officeart/2005/8/layout/hierarchy3"/>
    <dgm:cxn modelId="{A93864A2-902E-464D-A856-1FC521FEB7A6}" type="presParOf" srcId="{A2F37433-E00F-498A-9EFF-1BD721B5E4CE}" destId="{D60D44E2-08D8-43EA-901D-98E99F435E44}" srcOrd="0" destOrd="0" presId="urn:microsoft.com/office/officeart/2005/8/layout/hierarchy3"/>
    <dgm:cxn modelId="{B6AFC910-3350-4E78-91EF-4044049541E2}" type="presParOf" srcId="{A2F37433-E00F-498A-9EFF-1BD721B5E4CE}" destId="{470D7BBA-7C35-4846-A6B4-A622B0820AA3}" srcOrd="1" destOrd="0" presId="urn:microsoft.com/office/officeart/2005/8/layout/hierarchy3"/>
    <dgm:cxn modelId="{9623B6B9-C81E-4196-956A-E85205586985}" type="presParOf" srcId="{48F9324A-439F-4D3B-9B74-B62089AB2A7A}" destId="{E5D630FD-6B6E-47F9-AEE0-9F3F9BB29270}" srcOrd="1" destOrd="0" presId="urn:microsoft.com/office/officeart/2005/8/layout/hierarchy3"/>
    <dgm:cxn modelId="{E10E559E-EF20-4CEF-836B-B058A24FB2F1}" type="presParOf" srcId="{E5D630FD-6B6E-47F9-AEE0-9F3F9BB29270}" destId="{25BCFD31-786B-43F7-944B-DF786904415E}" srcOrd="0" destOrd="0" presId="urn:microsoft.com/office/officeart/2005/8/layout/hierarchy3"/>
    <dgm:cxn modelId="{E507FFDD-74CD-42B7-935B-270586766EE6}" type="presParOf" srcId="{E5D630FD-6B6E-47F9-AEE0-9F3F9BB29270}" destId="{FA6F1A90-0E5A-4D92-AFC0-B095DC2F8757}" srcOrd="1" destOrd="0" presId="urn:microsoft.com/office/officeart/2005/8/layout/hierarchy3"/>
    <dgm:cxn modelId="{8AF883A5-1D8C-4DF9-81CD-4D52A66F7933}" type="presParOf" srcId="{E5D630FD-6B6E-47F9-AEE0-9F3F9BB29270}" destId="{C2271BD4-ABBC-45F9-B352-85C0BCEEE9B4}" srcOrd="2" destOrd="0" presId="urn:microsoft.com/office/officeart/2005/8/layout/hierarchy3"/>
    <dgm:cxn modelId="{39A40C1A-C5FD-4763-A432-2CF7BA27FC8A}" type="presParOf" srcId="{E5D630FD-6B6E-47F9-AEE0-9F3F9BB29270}" destId="{F5EB15DA-0850-4948-B0EF-0E98968D0633}" srcOrd="3" destOrd="0" presId="urn:microsoft.com/office/officeart/2005/8/layout/hierarchy3"/>
    <dgm:cxn modelId="{D4DF4D05-EDD0-493C-9337-017CE42A0656}" type="presParOf" srcId="{E5D630FD-6B6E-47F9-AEE0-9F3F9BB29270}" destId="{204B24C3-11D1-4C37-9896-8E6CD67F3929}" srcOrd="4" destOrd="0" presId="urn:microsoft.com/office/officeart/2005/8/layout/hierarchy3"/>
    <dgm:cxn modelId="{EA88F7CD-2986-4B55-ADE1-E7D5FE0FD2CC}" type="presParOf" srcId="{E5D630FD-6B6E-47F9-AEE0-9F3F9BB29270}" destId="{71CDE9ED-E154-4A9A-B26D-C232B4B1F01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217E45E-C0AB-4271-9CB4-BCF5D36FC5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1D6249-0D8B-49A7-B89A-DA791292294E}">
      <dgm:prSet phldrT="[Text]" custT="1"/>
      <dgm:spPr>
        <a:solidFill>
          <a:srgbClr val="0DA1E1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Operational Tests  of GUI</a:t>
          </a:r>
          <a:endParaRPr lang="en-US" sz="3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92295EC-04CE-4417-9AC2-A9617C501ED9}" type="parTrans" cxnId="{C92D7733-1CCF-4BC4-AD20-61145961C917}">
      <dgm:prSet/>
      <dgm:spPr/>
      <dgm:t>
        <a:bodyPr/>
        <a:lstStyle/>
        <a:p>
          <a:endParaRPr lang="en-US"/>
        </a:p>
      </dgm:t>
    </dgm:pt>
    <dgm:pt modelId="{FC93E9D1-05AF-4F97-90DD-E5C65FC85E5B}" type="sibTrans" cxnId="{C92D7733-1CCF-4BC4-AD20-61145961C917}">
      <dgm:prSet/>
      <dgm:spPr/>
      <dgm:t>
        <a:bodyPr/>
        <a:lstStyle/>
        <a:p>
          <a:endParaRPr lang="en-US"/>
        </a:p>
      </dgm:t>
    </dgm:pt>
    <dgm:pt modelId="{05F6D3C1-26FF-4A7C-89B6-247C19AC7B60}">
      <dgm:prSet phldrT="[Text]" custT="1"/>
      <dgm:spPr>
        <a:solidFill>
          <a:srgbClr val="0DA1E1"/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Unit Tests</a:t>
          </a:r>
          <a:endParaRPr lang="en-US" sz="3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E106F1-2C1D-4083-B532-AA60462FB4A0}" type="parTrans" cxnId="{5EEB291E-2623-4164-9967-D8EA6C18A0B6}">
      <dgm:prSet/>
      <dgm:spPr/>
      <dgm:t>
        <a:bodyPr/>
        <a:lstStyle/>
        <a:p>
          <a:endParaRPr lang="en-US"/>
        </a:p>
      </dgm:t>
    </dgm:pt>
    <dgm:pt modelId="{C2B24D42-4C0D-4FCE-A3B0-7DBDAE5BB461}" type="sibTrans" cxnId="{5EEB291E-2623-4164-9967-D8EA6C18A0B6}">
      <dgm:prSet/>
      <dgm:spPr/>
      <dgm:t>
        <a:bodyPr/>
        <a:lstStyle/>
        <a:p>
          <a:endParaRPr lang="en-US"/>
        </a:p>
      </dgm:t>
    </dgm:pt>
    <dgm:pt modelId="{A5375A99-3D66-4AD6-BCCE-3D4922EE5692}">
      <dgm:prSet custT="1"/>
      <dgm:spPr>
        <a:solidFill>
          <a:schemeClr val="bg1">
            <a:lumMod val="95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Navigation to Points</a:t>
          </a:r>
          <a:endParaRPr lang="en-US" sz="21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97D85D-5714-4DA2-A81B-1C4B2854F369}" type="parTrans" cxnId="{3BBFB1F0-7D7F-44FB-B897-73AECD8FFFAB}">
      <dgm:prSet/>
      <dgm:spPr/>
      <dgm:t>
        <a:bodyPr/>
        <a:lstStyle/>
        <a:p>
          <a:endParaRPr lang="en-US"/>
        </a:p>
      </dgm:t>
    </dgm:pt>
    <dgm:pt modelId="{843B492A-1F7D-4191-8F73-B240C30CDDA0}" type="sibTrans" cxnId="{3BBFB1F0-7D7F-44FB-B897-73AECD8FFFAB}">
      <dgm:prSet/>
      <dgm:spPr/>
      <dgm:t>
        <a:bodyPr/>
        <a:lstStyle/>
        <a:p>
          <a:endParaRPr lang="en-US"/>
        </a:p>
      </dgm:t>
    </dgm:pt>
    <dgm:pt modelId="{9D562408-A0F6-42BF-ACC0-112635E57427}">
      <dgm:prSet custT="1"/>
      <dgm:spPr>
        <a:solidFill>
          <a:schemeClr val="bg1">
            <a:lumMod val="95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Management</a:t>
          </a:r>
          <a:endParaRPr lang="en-US" sz="21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676FD1-AB38-4A26-9F86-BD10F6A3B41E}" type="parTrans" cxnId="{602495F4-C47F-4F2B-B324-7474F8E7EC48}">
      <dgm:prSet/>
      <dgm:spPr/>
      <dgm:t>
        <a:bodyPr/>
        <a:lstStyle/>
        <a:p>
          <a:endParaRPr lang="en-US"/>
        </a:p>
      </dgm:t>
    </dgm:pt>
    <dgm:pt modelId="{0B938B88-8004-4069-AEC8-087741B0E2C7}" type="sibTrans" cxnId="{602495F4-C47F-4F2B-B324-7474F8E7EC48}">
      <dgm:prSet/>
      <dgm:spPr/>
      <dgm:t>
        <a:bodyPr/>
        <a:lstStyle/>
        <a:p>
          <a:endParaRPr lang="en-US"/>
        </a:p>
      </dgm:t>
    </dgm:pt>
    <dgm:pt modelId="{7EBBA3FC-506B-4D23-ADAF-6AA2D9AF46E1}">
      <dgm:prSet custT="1"/>
      <dgm:spPr>
        <a:solidFill>
          <a:schemeClr val="bg1">
            <a:lumMod val="95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Selection Module</a:t>
          </a:r>
          <a:endParaRPr lang="en-US" sz="21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A01DC6-B64A-48A7-A254-9884D933FCC4}" type="parTrans" cxnId="{660C7EA1-4E3F-41B9-99AD-061C5072978B}">
      <dgm:prSet/>
      <dgm:spPr/>
      <dgm:t>
        <a:bodyPr/>
        <a:lstStyle/>
        <a:p>
          <a:endParaRPr lang="en-US"/>
        </a:p>
      </dgm:t>
    </dgm:pt>
    <dgm:pt modelId="{86D72ADE-8ADE-43C3-B55C-80DDBA164217}" type="sibTrans" cxnId="{660C7EA1-4E3F-41B9-99AD-061C5072978B}">
      <dgm:prSet/>
      <dgm:spPr/>
      <dgm:t>
        <a:bodyPr/>
        <a:lstStyle/>
        <a:p>
          <a:endParaRPr lang="en-US"/>
        </a:p>
      </dgm:t>
    </dgm:pt>
    <dgm:pt modelId="{276790C7-2D98-46F6-A925-DE6ECCE6DCF2}">
      <dgm:prSet custT="1"/>
      <dgm:spPr>
        <a:solidFill>
          <a:schemeClr val="bg1">
            <a:lumMod val="95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Selector Module</a:t>
          </a:r>
          <a:endParaRPr lang="en-US" sz="21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7AA8C1-74A0-4003-A658-5A608D8A09C4}" type="parTrans" cxnId="{F0BD392B-DB91-4084-BBF8-A123322BB081}">
      <dgm:prSet/>
      <dgm:spPr/>
      <dgm:t>
        <a:bodyPr/>
        <a:lstStyle/>
        <a:p>
          <a:endParaRPr lang="en-US"/>
        </a:p>
      </dgm:t>
    </dgm:pt>
    <dgm:pt modelId="{B9A7BABE-4972-4656-BBFA-DA9151C913A4}" type="sibTrans" cxnId="{F0BD392B-DB91-4084-BBF8-A123322BB081}">
      <dgm:prSet/>
      <dgm:spPr/>
      <dgm:t>
        <a:bodyPr/>
        <a:lstStyle/>
        <a:p>
          <a:endParaRPr lang="en-US"/>
        </a:p>
      </dgm:t>
    </dgm:pt>
    <dgm:pt modelId="{56646234-84E9-48A9-A5ED-B6E3DFA370DD}">
      <dgm:prSet custT="1"/>
      <dgm:spPr>
        <a:solidFill>
          <a:schemeClr val="bg1">
            <a:lumMod val="95000"/>
            <a:alpha val="90000"/>
          </a:schemeClr>
        </a:solidFill>
        <a:ln w="6350">
          <a:solidFill>
            <a:schemeClr val="tx1"/>
          </a:solidFill>
        </a:ln>
      </dgm:spPr>
      <dgm:t>
        <a:bodyPr/>
        <a:lstStyle/>
        <a:p>
          <a:r>
            <a:rPr lang="en-US" sz="21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Embedded Communication Module</a:t>
          </a:r>
          <a:endParaRPr lang="en-US" sz="21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5C80F3-EC79-4065-A9B0-EE8B3970AF0E}" type="parTrans" cxnId="{FEAAB934-16E2-4A0B-A586-2591E8FE2A57}">
      <dgm:prSet/>
      <dgm:spPr/>
      <dgm:t>
        <a:bodyPr/>
        <a:lstStyle/>
        <a:p>
          <a:endParaRPr lang="en-US"/>
        </a:p>
      </dgm:t>
    </dgm:pt>
    <dgm:pt modelId="{C5028B41-7B19-4F5B-84B9-750A15AA2FA8}" type="sibTrans" cxnId="{FEAAB934-16E2-4A0B-A586-2591E8FE2A57}">
      <dgm:prSet/>
      <dgm:spPr/>
      <dgm:t>
        <a:bodyPr/>
        <a:lstStyle/>
        <a:p>
          <a:endParaRPr lang="en-US"/>
        </a:p>
      </dgm:t>
    </dgm:pt>
    <dgm:pt modelId="{87F17649-7955-4DF6-859C-999DBB86E256}" type="pres">
      <dgm:prSet presAssocID="{1217E45E-C0AB-4271-9CB4-BCF5D36FC5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EE0E15-172A-4961-BAF0-A3F0D27A2974}" type="pres">
      <dgm:prSet presAssocID="{731D6249-0D8B-49A7-B89A-DA791292294E}" presName="composite" presStyleCnt="0"/>
      <dgm:spPr/>
    </dgm:pt>
    <dgm:pt modelId="{2F441C30-AF0A-4343-B49F-7171EAFF9A4E}" type="pres">
      <dgm:prSet presAssocID="{731D6249-0D8B-49A7-B89A-DA791292294E}" presName="parTx" presStyleLbl="alignNode1" presStyleIdx="0" presStyleCnt="2" custAng="0" custScaleX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75D18B-A8D8-4FF8-B6B3-8448AC48C2C3}" type="pres">
      <dgm:prSet presAssocID="{731D6249-0D8B-49A7-B89A-DA791292294E}" presName="desTx" presStyleLbl="alignAccFollowNode1" presStyleIdx="0" presStyleCnt="2" custAng="0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D77922-3185-4883-B33F-EE7FA1208A78}" type="pres">
      <dgm:prSet presAssocID="{FC93E9D1-05AF-4F97-90DD-E5C65FC85E5B}" presName="space" presStyleCnt="0"/>
      <dgm:spPr/>
    </dgm:pt>
    <dgm:pt modelId="{C4E9113E-A97B-47F7-83C3-B19074B63433}" type="pres">
      <dgm:prSet presAssocID="{05F6D3C1-26FF-4A7C-89B6-247C19AC7B60}" presName="composite" presStyleCnt="0"/>
      <dgm:spPr/>
    </dgm:pt>
    <dgm:pt modelId="{0E8A44F8-4627-4A3C-B221-429E5D99BBE7}" type="pres">
      <dgm:prSet presAssocID="{05F6D3C1-26FF-4A7C-89B6-247C19AC7B60}" presName="parTx" presStyleLbl="alignNode1" presStyleIdx="1" presStyleCnt="2" custScaleX="1331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8E8FC-5FD2-45D1-9CB6-3C96262913CB}" type="pres">
      <dgm:prSet presAssocID="{05F6D3C1-26FF-4A7C-89B6-247C19AC7B60}" presName="desTx" presStyleLbl="alignAccFollowNode1" presStyleIdx="1" presStyleCnt="2" custScaleX="133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0C7EA1-4E3F-41B9-99AD-061C5072978B}" srcId="{05F6D3C1-26FF-4A7C-89B6-247C19AC7B60}" destId="{7EBBA3FC-506B-4D23-ADAF-6AA2D9AF46E1}" srcOrd="0" destOrd="0" parTransId="{90A01DC6-B64A-48A7-A254-9884D933FCC4}" sibTransId="{86D72ADE-8ADE-43C3-B55C-80DDBA164217}"/>
    <dgm:cxn modelId="{C4DEF25E-5594-4459-9DCF-BE4AC5A89075}" type="presOf" srcId="{A5375A99-3D66-4AD6-BCCE-3D4922EE5692}" destId="{6A75D18B-A8D8-4FF8-B6B3-8448AC48C2C3}" srcOrd="0" destOrd="0" presId="urn:microsoft.com/office/officeart/2005/8/layout/hList1"/>
    <dgm:cxn modelId="{3BBFB1F0-7D7F-44FB-B897-73AECD8FFFAB}" srcId="{731D6249-0D8B-49A7-B89A-DA791292294E}" destId="{A5375A99-3D66-4AD6-BCCE-3D4922EE5692}" srcOrd="0" destOrd="0" parTransId="{A597D85D-5714-4DA2-A81B-1C4B2854F369}" sibTransId="{843B492A-1F7D-4191-8F73-B240C30CDDA0}"/>
    <dgm:cxn modelId="{5EEB291E-2623-4164-9967-D8EA6C18A0B6}" srcId="{1217E45E-C0AB-4271-9CB4-BCF5D36FC52F}" destId="{05F6D3C1-26FF-4A7C-89B6-247C19AC7B60}" srcOrd="1" destOrd="0" parTransId="{55E106F1-2C1D-4083-B532-AA60462FB4A0}" sibTransId="{C2B24D42-4C0D-4FCE-A3B0-7DBDAE5BB461}"/>
    <dgm:cxn modelId="{FEAAB934-16E2-4A0B-A586-2591E8FE2A57}" srcId="{05F6D3C1-26FF-4A7C-89B6-247C19AC7B60}" destId="{56646234-84E9-48A9-A5ED-B6E3DFA370DD}" srcOrd="2" destOrd="0" parTransId="{F75C80F3-EC79-4065-A9B0-EE8B3970AF0E}" sibTransId="{C5028B41-7B19-4F5B-84B9-750A15AA2FA8}"/>
    <dgm:cxn modelId="{602495F4-C47F-4F2B-B324-7474F8E7EC48}" srcId="{731D6249-0D8B-49A7-B89A-DA791292294E}" destId="{9D562408-A0F6-42BF-ACC0-112635E57427}" srcOrd="1" destOrd="0" parTransId="{80676FD1-AB38-4A26-9F86-BD10F6A3B41E}" sibTransId="{0B938B88-8004-4069-AEC8-087741B0E2C7}"/>
    <dgm:cxn modelId="{C2B9F46B-4A2D-4F49-9ABF-289CB17B591A}" type="presOf" srcId="{276790C7-2D98-46F6-A925-DE6ECCE6DCF2}" destId="{B228E8FC-5FD2-45D1-9CB6-3C96262913CB}" srcOrd="0" destOrd="1" presId="urn:microsoft.com/office/officeart/2005/8/layout/hList1"/>
    <dgm:cxn modelId="{F0BD392B-DB91-4084-BBF8-A123322BB081}" srcId="{05F6D3C1-26FF-4A7C-89B6-247C19AC7B60}" destId="{276790C7-2D98-46F6-A925-DE6ECCE6DCF2}" srcOrd="1" destOrd="0" parTransId="{4A7AA8C1-74A0-4003-A658-5A608D8A09C4}" sibTransId="{B9A7BABE-4972-4656-BBFA-DA9151C913A4}"/>
    <dgm:cxn modelId="{7ACC5E40-BDC1-4004-BB0C-F2A9DD0DE9E8}" type="presOf" srcId="{7EBBA3FC-506B-4D23-ADAF-6AA2D9AF46E1}" destId="{B228E8FC-5FD2-45D1-9CB6-3C96262913CB}" srcOrd="0" destOrd="0" presId="urn:microsoft.com/office/officeart/2005/8/layout/hList1"/>
    <dgm:cxn modelId="{C92D7733-1CCF-4BC4-AD20-61145961C917}" srcId="{1217E45E-C0AB-4271-9CB4-BCF5D36FC52F}" destId="{731D6249-0D8B-49A7-B89A-DA791292294E}" srcOrd="0" destOrd="0" parTransId="{392295EC-04CE-4417-9AC2-A9617C501ED9}" sibTransId="{FC93E9D1-05AF-4F97-90DD-E5C65FC85E5B}"/>
    <dgm:cxn modelId="{FCF72937-15FB-4084-ABE4-AA2C41490695}" type="presOf" srcId="{9D562408-A0F6-42BF-ACC0-112635E57427}" destId="{6A75D18B-A8D8-4FF8-B6B3-8448AC48C2C3}" srcOrd="0" destOrd="1" presId="urn:microsoft.com/office/officeart/2005/8/layout/hList1"/>
    <dgm:cxn modelId="{768AA46B-668B-4E7F-8911-7642B139806B}" type="presOf" srcId="{1217E45E-C0AB-4271-9CB4-BCF5D36FC52F}" destId="{87F17649-7955-4DF6-859C-999DBB86E256}" srcOrd="0" destOrd="0" presId="urn:microsoft.com/office/officeart/2005/8/layout/hList1"/>
    <dgm:cxn modelId="{DD55AE5D-09F3-4436-AD91-D054F33B194A}" type="presOf" srcId="{731D6249-0D8B-49A7-B89A-DA791292294E}" destId="{2F441C30-AF0A-4343-B49F-7171EAFF9A4E}" srcOrd="0" destOrd="0" presId="urn:microsoft.com/office/officeart/2005/8/layout/hList1"/>
    <dgm:cxn modelId="{A0FD3F58-3506-4CA9-907A-9AA2B3F4CB9B}" type="presOf" srcId="{56646234-84E9-48A9-A5ED-B6E3DFA370DD}" destId="{B228E8FC-5FD2-45D1-9CB6-3C96262913CB}" srcOrd="0" destOrd="2" presId="urn:microsoft.com/office/officeart/2005/8/layout/hList1"/>
    <dgm:cxn modelId="{7BF6093C-D324-4CF7-8191-951E8A98752B}" type="presOf" srcId="{05F6D3C1-26FF-4A7C-89B6-247C19AC7B60}" destId="{0E8A44F8-4627-4A3C-B221-429E5D99BBE7}" srcOrd="0" destOrd="0" presId="urn:microsoft.com/office/officeart/2005/8/layout/hList1"/>
    <dgm:cxn modelId="{F9FC8613-B96A-4586-8A2C-3008EE2030B8}" type="presParOf" srcId="{87F17649-7955-4DF6-859C-999DBB86E256}" destId="{08EE0E15-172A-4961-BAF0-A3F0D27A2974}" srcOrd="0" destOrd="0" presId="urn:microsoft.com/office/officeart/2005/8/layout/hList1"/>
    <dgm:cxn modelId="{F97BB354-A9C2-484D-96D9-14A5FDC30FB8}" type="presParOf" srcId="{08EE0E15-172A-4961-BAF0-A3F0D27A2974}" destId="{2F441C30-AF0A-4343-B49F-7171EAFF9A4E}" srcOrd="0" destOrd="0" presId="urn:microsoft.com/office/officeart/2005/8/layout/hList1"/>
    <dgm:cxn modelId="{2A324970-89EB-41ED-AFAC-782DD2FE98F7}" type="presParOf" srcId="{08EE0E15-172A-4961-BAF0-A3F0D27A2974}" destId="{6A75D18B-A8D8-4FF8-B6B3-8448AC48C2C3}" srcOrd="1" destOrd="0" presId="urn:microsoft.com/office/officeart/2005/8/layout/hList1"/>
    <dgm:cxn modelId="{62BD109A-DDE8-4D91-A4A2-D1573103F557}" type="presParOf" srcId="{87F17649-7955-4DF6-859C-999DBB86E256}" destId="{F1D77922-3185-4883-B33F-EE7FA1208A78}" srcOrd="1" destOrd="0" presId="urn:microsoft.com/office/officeart/2005/8/layout/hList1"/>
    <dgm:cxn modelId="{635145D7-AA0B-4A6A-8AE7-63E79C0B6009}" type="presParOf" srcId="{87F17649-7955-4DF6-859C-999DBB86E256}" destId="{C4E9113E-A97B-47F7-83C3-B19074B63433}" srcOrd="2" destOrd="0" presId="urn:microsoft.com/office/officeart/2005/8/layout/hList1"/>
    <dgm:cxn modelId="{0774A108-F837-44A0-BF5E-EEF811C56095}" type="presParOf" srcId="{C4E9113E-A97B-47F7-83C3-B19074B63433}" destId="{0E8A44F8-4627-4A3C-B221-429E5D99BBE7}" srcOrd="0" destOrd="0" presId="urn:microsoft.com/office/officeart/2005/8/layout/hList1"/>
    <dgm:cxn modelId="{C3FDBC56-6782-4708-B92F-F6CE6D09833B}" type="presParOf" srcId="{C4E9113E-A97B-47F7-83C3-B19074B63433}" destId="{B228E8FC-5FD2-45D1-9CB6-3C96262913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70DC8AC-B7E1-47D0-8B8B-4D101BD9087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252F8-1BD2-4D7B-832C-CDA7C664010D}">
      <dgm:prSet/>
      <dgm:spPr>
        <a:solidFill>
          <a:srgbClr val="0DA1E1"/>
        </a:solidFill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Operation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5DBDA7-2D24-4592-9F47-D82E88808C42}" type="parTrans" cxnId="{546BEF3C-896E-42DE-84C0-F6831F633A1A}">
      <dgm:prSet/>
      <dgm:spPr/>
      <dgm:t>
        <a:bodyPr/>
        <a:lstStyle/>
        <a:p>
          <a:endParaRPr lang="en-US"/>
        </a:p>
      </dgm:t>
    </dgm:pt>
    <dgm:pt modelId="{DD115070-F85F-4D84-B392-DC755FC21383}" type="sibTrans" cxnId="{546BEF3C-896E-42DE-84C0-F6831F633A1A}">
      <dgm:prSet/>
      <dgm:spPr/>
      <dgm:t>
        <a:bodyPr/>
        <a:lstStyle/>
        <a:p>
          <a:endParaRPr lang="en-US"/>
        </a:p>
      </dgm:t>
    </dgm:pt>
    <dgm:pt modelId="{1D0754CF-0157-4F3C-9970-2A3F27D2C5A1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HDD</a:t>
          </a:r>
        </a:p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Damage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10BFF71-1C33-4AB7-8616-F2E8FF890D08}" type="parTrans" cxnId="{05E10928-D25E-4BFD-9DC5-EA60EF063607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2DD39E0D-2A99-439F-8161-517A97FB749B}" type="sibTrans" cxnId="{05E10928-D25E-4BFD-9DC5-EA60EF063607}">
      <dgm:prSet/>
      <dgm:spPr/>
      <dgm:t>
        <a:bodyPr/>
        <a:lstStyle/>
        <a:p>
          <a:endParaRPr lang="en-US"/>
        </a:p>
      </dgm:t>
    </dgm:pt>
    <dgm:pt modelId="{985E59C3-A4EB-435D-A4F1-9450371FC98E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Calibration Issues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5512615-79DC-40FA-AE24-53938734FA25}" type="parTrans" cxnId="{187BC402-9947-4310-8A67-4240CC861770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E00C9E9F-C2AD-4FD5-BFA3-8EE4A36D6239}" type="sibTrans" cxnId="{187BC402-9947-4310-8A67-4240CC861770}">
      <dgm:prSet/>
      <dgm:spPr/>
      <dgm:t>
        <a:bodyPr/>
        <a:lstStyle/>
        <a:p>
          <a:endParaRPr lang="en-US"/>
        </a:p>
      </dgm:t>
    </dgm:pt>
    <dgm:pt modelId="{17ED1938-EC95-476E-AA26-ECD77710610A}">
      <dgm:prSet/>
      <dgm:spPr>
        <a:solidFill>
          <a:srgbClr val="0DA1E1"/>
        </a:solidFill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81078C-5F4A-409A-9CB9-1042471D5A41}" type="parTrans" cxnId="{12365605-4C42-403D-BE59-17277A71F5AA}">
      <dgm:prSet/>
      <dgm:spPr/>
      <dgm:t>
        <a:bodyPr/>
        <a:lstStyle/>
        <a:p>
          <a:endParaRPr lang="en-US"/>
        </a:p>
      </dgm:t>
    </dgm:pt>
    <dgm:pt modelId="{1985FED0-9EB2-495C-B3CB-4ED5544958DA}" type="sibTrans" cxnId="{12365605-4C42-403D-BE59-17277A71F5AA}">
      <dgm:prSet/>
      <dgm:spPr/>
      <dgm:t>
        <a:bodyPr/>
        <a:lstStyle/>
        <a:p>
          <a:endParaRPr lang="en-US"/>
        </a:p>
      </dgm:t>
    </dgm:pt>
    <dgm:pt modelId="{C6D8E77D-1AFA-43E7-B8E4-D4B2AD29B85B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 Fabrication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83419A-29DC-434E-B077-5FAD0D9F3EA9}" type="parTrans" cxnId="{D5678D70-FBCE-4A86-9359-A89CF1A51C57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92E83CE6-7BBF-447E-A2DD-7F0C865D904A}" type="sibTrans" cxnId="{D5678D70-FBCE-4A86-9359-A89CF1A51C57}">
      <dgm:prSet/>
      <dgm:spPr/>
      <dgm:t>
        <a:bodyPr/>
        <a:lstStyle/>
        <a:p>
          <a:endParaRPr lang="en-US"/>
        </a:p>
      </dgm:t>
    </dgm:pt>
    <dgm:pt modelId="{3EA4482B-6B95-4209-96EA-ED86D291247F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Unexpected Challenges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5B4F8B-471B-4191-8A8B-3E65F956FCEF}" type="parTrans" cxnId="{C80F21DD-5EF3-4049-BE5B-0711675A0159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DB4BB359-8700-48EA-9E00-2D9D6A1E2F5C}" type="sibTrans" cxnId="{C80F21DD-5EF3-4049-BE5B-0711675A0159}">
      <dgm:prSet/>
      <dgm:spPr/>
      <dgm:t>
        <a:bodyPr/>
        <a:lstStyle/>
        <a:p>
          <a:endParaRPr lang="en-US"/>
        </a:p>
      </dgm:t>
    </dgm:pt>
    <dgm:pt modelId="{7658A3CC-0087-464F-8F26-96ED44C271A2}">
      <dgm:prSet/>
      <dgm:spPr>
        <a:solidFill>
          <a:srgbClr val="0DA1E1"/>
        </a:solidFill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Legal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46341D-1AEB-4099-BE50-D76C531BF700}" type="parTrans" cxnId="{367F67D2-B934-4410-A1AB-A1AAF07F5D05}">
      <dgm:prSet/>
      <dgm:spPr/>
      <dgm:t>
        <a:bodyPr/>
        <a:lstStyle/>
        <a:p>
          <a:endParaRPr lang="en-US"/>
        </a:p>
      </dgm:t>
    </dgm:pt>
    <dgm:pt modelId="{2D5D668D-E6B1-48D2-987A-30DC703C2280}" type="sibTrans" cxnId="{367F67D2-B934-4410-A1AB-A1AAF07F5D05}">
      <dgm:prSet/>
      <dgm:spPr/>
      <dgm:t>
        <a:bodyPr/>
        <a:lstStyle/>
        <a:p>
          <a:endParaRPr lang="en-US"/>
        </a:p>
      </dgm:t>
    </dgm:pt>
    <dgm:pt modelId="{6AF9411D-3BED-4BB5-BC57-41E9699B4273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Licenses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30941E-C938-4349-8C10-37CE5FD3E9B0}" type="parTrans" cxnId="{078D48ED-9A4F-4CDA-9395-9444ED882210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53479ED4-55F8-499D-9BC7-26AC36C8CC09}" type="sibTrans" cxnId="{078D48ED-9A4F-4CDA-9395-9444ED882210}">
      <dgm:prSet/>
      <dgm:spPr/>
      <dgm:t>
        <a:bodyPr/>
        <a:lstStyle/>
        <a:p>
          <a:endParaRPr lang="en-US"/>
        </a:p>
      </dgm:t>
    </dgm:pt>
    <dgm:pt modelId="{F143A2D6-D23C-4707-B5E1-0FA5B399807B}">
      <dgm:prSet/>
      <dgm:spPr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Proprietary File Sharing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EBF1518-3D41-43B6-9386-44E4BE05B105}" type="parTrans" cxnId="{69679783-E2F7-454E-A603-34AB1368E925}">
      <dgm:prSet/>
      <dgm:spPr>
        <a:ln>
          <a:solidFill>
            <a:srgbClr val="0DA1E1"/>
          </a:solidFill>
        </a:ln>
      </dgm:spPr>
      <dgm:t>
        <a:bodyPr/>
        <a:lstStyle/>
        <a:p>
          <a:endParaRPr lang="en-US"/>
        </a:p>
      </dgm:t>
    </dgm:pt>
    <dgm:pt modelId="{60E91254-A743-4328-9D5E-1190C62281AE}" type="sibTrans" cxnId="{69679783-E2F7-454E-A603-34AB1368E925}">
      <dgm:prSet/>
      <dgm:spPr/>
      <dgm:t>
        <a:bodyPr/>
        <a:lstStyle/>
        <a:p>
          <a:endParaRPr lang="en-US"/>
        </a:p>
      </dgm:t>
    </dgm:pt>
    <dgm:pt modelId="{A3144E30-1B65-4D96-989C-7E5DEE14D529}" type="pres">
      <dgm:prSet presAssocID="{670DC8AC-B7E1-47D0-8B8B-4D101BD908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22E281-EA2C-47B1-9183-449FC4227176}" type="pres">
      <dgm:prSet presAssocID="{B65252F8-1BD2-4D7B-832C-CDA7C664010D}" presName="root" presStyleCnt="0"/>
      <dgm:spPr/>
    </dgm:pt>
    <dgm:pt modelId="{3902283C-C609-4AA8-B3CE-E3F3FA1E37C2}" type="pres">
      <dgm:prSet presAssocID="{B65252F8-1BD2-4D7B-832C-CDA7C664010D}" presName="rootComposite" presStyleCnt="0"/>
      <dgm:spPr/>
    </dgm:pt>
    <dgm:pt modelId="{63AE4F89-3A16-4DA4-B92C-FAAF9F44D25D}" type="pres">
      <dgm:prSet presAssocID="{B65252F8-1BD2-4D7B-832C-CDA7C664010D}" presName="rootText" presStyleLbl="node1" presStyleIdx="0" presStyleCnt="3"/>
      <dgm:spPr/>
      <dgm:t>
        <a:bodyPr/>
        <a:lstStyle/>
        <a:p>
          <a:endParaRPr lang="en-US"/>
        </a:p>
      </dgm:t>
    </dgm:pt>
    <dgm:pt modelId="{CEE37B56-ED4C-425F-A74A-EFBF7CAA6DF3}" type="pres">
      <dgm:prSet presAssocID="{B65252F8-1BD2-4D7B-832C-CDA7C664010D}" presName="rootConnector" presStyleLbl="node1" presStyleIdx="0" presStyleCnt="3"/>
      <dgm:spPr/>
      <dgm:t>
        <a:bodyPr/>
        <a:lstStyle/>
        <a:p>
          <a:endParaRPr lang="en-US"/>
        </a:p>
      </dgm:t>
    </dgm:pt>
    <dgm:pt modelId="{8412E5A1-CBBE-45D7-BC49-C924452677AB}" type="pres">
      <dgm:prSet presAssocID="{B65252F8-1BD2-4D7B-832C-CDA7C664010D}" presName="childShape" presStyleCnt="0"/>
      <dgm:spPr/>
    </dgm:pt>
    <dgm:pt modelId="{DC8B22A2-B316-4BA3-9399-B40A8C7C06AC}" type="pres">
      <dgm:prSet presAssocID="{210BFF71-1C33-4AB7-8616-F2E8FF890D08}" presName="Name13" presStyleLbl="parChTrans1D2" presStyleIdx="0" presStyleCnt="6"/>
      <dgm:spPr/>
      <dgm:t>
        <a:bodyPr/>
        <a:lstStyle/>
        <a:p>
          <a:endParaRPr lang="en-US"/>
        </a:p>
      </dgm:t>
    </dgm:pt>
    <dgm:pt modelId="{5A3B665F-67E2-4D22-8152-E819ED20053C}" type="pres">
      <dgm:prSet presAssocID="{1D0754CF-0157-4F3C-9970-2A3F27D2C5A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E4CA9-F9F5-47FE-B4FA-FD922ABD8199}" type="pres">
      <dgm:prSet presAssocID="{B5512615-79DC-40FA-AE24-53938734FA25}" presName="Name13" presStyleLbl="parChTrans1D2" presStyleIdx="1" presStyleCnt="6"/>
      <dgm:spPr/>
      <dgm:t>
        <a:bodyPr/>
        <a:lstStyle/>
        <a:p>
          <a:endParaRPr lang="en-US"/>
        </a:p>
      </dgm:t>
    </dgm:pt>
    <dgm:pt modelId="{593CE2EC-CFD6-48E2-ADAC-3880EC2752E8}" type="pres">
      <dgm:prSet presAssocID="{985E59C3-A4EB-435D-A4F1-9450371FC98E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BB73E-CAEF-4858-9E75-761D6F816C21}" type="pres">
      <dgm:prSet presAssocID="{17ED1938-EC95-476E-AA26-ECD77710610A}" presName="root" presStyleCnt="0"/>
      <dgm:spPr/>
    </dgm:pt>
    <dgm:pt modelId="{AF6B9F31-3B72-49BD-87AD-BB271EA82984}" type="pres">
      <dgm:prSet presAssocID="{17ED1938-EC95-476E-AA26-ECD77710610A}" presName="rootComposite" presStyleCnt="0"/>
      <dgm:spPr/>
    </dgm:pt>
    <dgm:pt modelId="{BCD87259-F63E-4ECD-A823-95A1294AF34D}" type="pres">
      <dgm:prSet presAssocID="{17ED1938-EC95-476E-AA26-ECD77710610A}" presName="rootText" presStyleLbl="node1" presStyleIdx="1" presStyleCnt="3"/>
      <dgm:spPr/>
      <dgm:t>
        <a:bodyPr/>
        <a:lstStyle/>
        <a:p>
          <a:endParaRPr lang="en-US"/>
        </a:p>
      </dgm:t>
    </dgm:pt>
    <dgm:pt modelId="{C524F42D-4782-4C7A-91FA-32AAF47E056C}" type="pres">
      <dgm:prSet presAssocID="{17ED1938-EC95-476E-AA26-ECD77710610A}" presName="rootConnector" presStyleLbl="node1" presStyleIdx="1" presStyleCnt="3"/>
      <dgm:spPr/>
      <dgm:t>
        <a:bodyPr/>
        <a:lstStyle/>
        <a:p>
          <a:endParaRPr lang="en-US"/>
        </a:p>
      </dgm:t>
    </dgm:pt>
    <dgm:pt modelId="{48B50033-7C40-448D-B07E-D9BE04A3893E}" type="pres">
      <dgm:prSet presAssocID="{17ED1938-EC95-476E-AA26-ECD77710610A}" presName="childShape" presStyleCnt="0"/>
      <dgm:spPr/>
    </dgm:pt>
    <dgm:pt modelId="{B0505BF4-D613-46B5-BDCE-42AF37F1DA08}" type="pres">
      <dgm:prSet presAssocID="{1183419A-29DC-434E-B077-5FAD0D9F3EA9}" presName="Name13" presStyleLbl="parChTrans1D2" presStyleIdx="2" presStyleCnt="6"/>
      <dgm:spPr/>
      <dgm:t>
        <a:bodyPr/>
        <a:lstStyle/>
        <a:p>
          <a:endParaRPr lang="en-US"/>
        </a:p>
      </dgm:t>
    </dgm:pt>
    <dgm:pt modelId="{CC847D15-8AD0-4AD6-8607-7C3B7D8177B1}" type="pres">
      <dgm:prSet presAssocID="{C6D8E77D-1AFA-43E7-B8E4-D4B2AD29B85B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0B2AD-E8FF-42B2-A953-F8E17FC65FA0}" type="pres">
      <dgm:prSet presAssocID="{825B4F8B-471B-4191-8A8B-3E65F956FCEF}" presName="Name13" presStyleLbl="parChTrans1D2" presStyleIdx="3" presStyleCnt="6"/>
      <dgm:spPr/>
      <dgm:t>
        <a:bodyPr/>
        <a:lstStyle/>
        <a:p>
          <a:endParaRPr lang="en-US"/>
        </a:p>
      </dgm:t>
    </dgm:pt>
    <dgm:pt modelId="{7BAB37C8-8839-453C-B6E4-0B99005EF3D1}" type="pres">
      <dgm:prSet presAssocID="{3EA4482B-6B95-4209-96EA-ED86D291247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D18AF-6983-4AD0-AE21-5058D4DD9A5C}" type="pres">
      <dgm:prSet presAssocID="{7658A3CC-0087-464F-8F26-96ED44C271A2}" presName="root" presStyleCnt="0"/>
      <dgm:spPr/>
    </dgm:pt>
    <dgm:pt modelId="{D477EE2D-2A21-4BDE-9452-4570DD7C77E9}" type="pres">
      <dgm:prSet presAssocID="{7658A3CC-0087-464F-8F26-96ED44C271A2}" presName="rootComposite" presStyleCnt="0"/>
      <dgm:spPr/>
    </dgm:pt>
    <dgm:pt modelId="{1C11D3E6-B500-4AAA-B6C1-6404EFFA0C26}" type="pres">
      <dgm:prSet presAssocID="{7658A3CC-0087-464F-8F26-96ED44C271A2}" presName="rootText" presStyleLbl="node1" presStyleIdx="2" presStyleCnt="3"/>
      <dgm:spPr/>
      <dgm:t>
        <a:bodyPr/>
        <a:lstStyle/>
        <a:p>
          <a:endParaRPr lang="en-US"/>
        </a:p>
      </dgm:t>
    </dgm:pt>
    <dgm:pt modelId="{895D9459-3F6A-4B45-8BDC-61C75CECB459}" type="pres">
      <dgm:prSet presAssocID="{7658A3CC-0087-464F-8F26-96ED44C271A2}" presName="rootConnector" presStyleLbl="node1" presStyleIdx="2" presStyleCnt="3"/>
      <dgm:spPr/>
      <dgm:t>
        <a:bodyPr/>
        <a:lstStyle/>
        <a:p>
          <a:endParaRPr lang="en-US"/>
        </a:p>
      </dgm:t>
    </dgm:pt>
    <dgm:pt modelId="{A5ACA90B-58C8-41A2-A5C1-2D7B84BBF1FA}" type="pres">
      <dgm:prSet presAssocID="{7658A3CC-0087-464F-8F26-96ED44C271A2}" presName="childShape" presStyleCnt="0"/>
      <dgm:spPr/>
    </dgm:pt>
    <dgm:pt modelId="{B30F249C-7DFD-4720-ADCF-D6791B856E68}" type="pres">
      <dgm:prSet presAssocID="{4EBF1518-3D41-43B6-9386-44E4BE05B105}" presName="Name13" presStyleLbl="parChTrans1D2" presStyleIdx="4" presStyleCnt="6"/>
      <dgm:spPr/>
      <dgm:t>
        <a:bodyPr/>
        <a:lstStyle/>
        <a:p>
          <a:endParaRPr lang="en-US"/>
        </a:p>
      </dgm:t>
    </dgm:pt>
    <dgm:pt modelId="{0D548E4F-7F5A-465A-9F70-F0E917B88A96}" type="pres">
      <dgm:prSet presAssocID="{F143A2D6-D23C-4707-B5E1-0FA5B399807B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B290F-1E75-4C10-AD62-216CBB7A50F6}" type="pres">
      <dgm:prSet presAssocID="{4930941E-C938-4349-8C10-37CE5FD3E9B0}" presName="Name13" presStyleLbl="parChTrans1D2" presStyleIdx="5" presStyleCnt="6"/>
      <dgm:spPr/>
      <dgm:t>
        <a:bodyPr/>
        <a:lstStyle/>
        <a:p>
          <a:endParaRPr lang="en-US"/>
        </a:p>
      </dgm:t>
    </dgm:pt>
    <dgm:pt modelId="{C971C4C1-8B3E-4FD6-B767-8AD5C01C5DDA}" type="pres">
      <dgm:prSet presAssocID="{6AF9411D-3BED-4BB5-BC57-41E9699B4273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3FB52-17C4-4583-A2F8-44F11D36CDCF}" type="presOf" srcId="{4930941E-C938-4349-8C10-37CE5FD3E9B0}" destId="{9C0B290F-1E75-4C10-AD62-216CBB7A50F6}" srcOrd="0" destOrd="0" presId="urn:microsoft.com/office/officeart/2005/8/layout/hierarchy3"/>
    <dgm:cxn modelId="{71BDEBF8-A81C-40F7-A301-0AA054B3F850}" type="presOf" srcId="{C6D8E77D-1AFA-43E7-B8E4-D4B2AD29B85B}" destId="{CC847D15-8AD0-4AD6-8607-7C3B7D8177B1}" srcOrd="0" destOrd="0" presId="urn:microsoft.com/office/officeart/2005/8/layout/hierarchy3"/>
    <dgm:cxn modelId="{C80F21DD-5EF3-4049-BE5B-0711675A0159}" srcId="{17ED1938-EC95-476E-AA26-ECD77710610A}" destId="{3EA4482B-6B95-4209-96EA-ED86D291247F}" srcOrd="1" destOrd="0" parTransId="{825B4F8B-471B-4191-8A8B-3E65F956FCEF}" sibTransId="{DB4BB359-8700-48EA-9E00-2D9D6A1E2F5C}"/>
    <dgm:cxn modelId="{2761B527-9FEC-46A8-8341-FBD41BC7290A}" type="presOf" srcId="{1183419A-29DC-434E-B077-5FAD0D9F3EA9}" destId="{B0505BF4-D613-46B5-BDCE-42AF37F1DA08}" srcOrd="0" destOrd="0" presId="urn:microsoft.com/office/officeart/2005/8/layout/hierarchy3"/>
    <dgm:cxn modelId="{B0E60B8C-ABD3-4BBB-A13F-B85416E20EBB}" type="presOf" srcId="{6AF9411D-3BED-4BB5-BC57-41E9699B4273}" destId="{C971C4C1-8B3E-4FD6-B767-8AD5C01C5DDA}" srcOrd="0" destOrd="0" presId="urn:microsoft.com/office/officeart/2005/8/layout/hierarchy3"/>
    <dgm:cxn modelId="{12365605-4C42-403D-BE59-17277A71F5AA}" srcId="{670DC8AC-B7E1-47D0-8B8B-4D101BD9087F}" destId="{17ED1938-EC95-476E-AA26-ECD77710610A}" srcOrd="1" destOrd="0" parTransId="{1281078C-5F4A-409A-9CB9-1042471D5A41}" sibTransId="{1985FED0-9EB2-495C-B3CB-4ED5544958DA}"/>
    <dgm:cxn modelId="{99EC38E8-5D9B-443D-BFD7-DCF0C487DF9D}" type="presOf" srcId="{F143A2D6-D23C-4707-B5E1-0FA5B399807B}" destId="{0D548E4F-7F5A-465A-9F70-F0E917B88A96}" srcOrd="0" destOrd="0" presId="urn:microsoft.com/office/officeart/2005/8/layout/hierarchy3"/>
    <dgm:cxn modelId="{DE5745F2-2317-4808-BF13-AA3ECDAA935C}" type="presOf" srcId="{17ED1938-EC95-476E-AA26-ECD77710610A}" destId="{BCD87259-F63E-4ECD-A823-95A1294AF34D}" srcOrd="0" destOrd="0" presId="urn:microsoft.com/office/officeart/2005/8/layout/hierarchy3"/>
    <dgm:cxn modelId="{2E9FA1F8-81E0-4496-A4CD-395604456222}" type="presOf" srcId="{B65252F8-1BD2-4D7B-832C-CDA7C664010D}" destId="{CEE37B56-ED4C-425F-A74A-EFBF7CAA6DF3}" srcOrd="1" destOrd="0" presId="urn:microsoft.com/office/officeart/2005/8/layout/hierarchy3"/>
    <dgm:cxn modelId="{D5678D70-FBCE-4A86-9359-A89CF1A51C57}" srcId="{17ED1938-EC95-476E-AA26-ECD77710610A}" destId="{C6D8E77D-1AFA-43E7-B8E4-D4B2AD29B85B}" srcOrd="0" destOrd="0" parTransId="{1183419A-29DC-434E-B077-5FAD0D9F3EA9}" sibTransId="{92E83CE6-7BBF-447E-A2DD-7F0C865D904A}"/>
    <dgm:cxn modelId="{0128A46C-3509-4952-9430-CA124048691F}" type="presOf" srcId="{7658A3CC-0087-464F-8F26-96ED44C271A2}" destId="{895D9459-3F6A-4B45-8BDC-61C75CECB459}" srcOrd="1" destOrd="0" presId="urn:microsoft.com/office/officeart/2005/8/layout/hierarchy3"/>
    <dgm:cxn modelId="{549A692F-0BAD-4E76-A3C0-007DC4B4E53B}" type="presOf" srcId="{7658A3CC-0087-464F-8F26-96ED44C271A2}" destId="{1C11D3E6-B500-4AAA-B6C1-6404EFFA0C26}" srcOrd="0" destOrd="0" presId="urn:microsoft.com/office/officeart/2005/8/layout/hierarchy3"/>
    <dgm:cxn modelId="{69679783-E2F7-454E-A603-34AB1368E925}" srcId="{7658A3CC-0087-464F-8F26-96ED44C271A2}" destId="{F143A2D6-D23C-4707-B5E1-0FA5B399807B}" srcOrd="0" destOrd="0" parTransId="{4EBF1518-3D41-43B6-9386-44E4BE05B105}" sibTransId="{60E91254-A743-4328-9D5E-1190C62281AE}"/>
    <dgm:cxn modelId="{BE95BC52-069F-42FE-9D3C-F70AF3C43677}" type="presOf" srcId="{210BFF71-1C33-4AB7-8616-F2E8FF890D08}" destId="{DC8B22A2-B316-4BA3-9399-B40A8C7C06AC}" srcOrd="0" destOrd="0" presId="urn:microsoft.com/office/officeart/2005/8/layout/hierarchy3"/>
    <dgm:cxn modelId="{187BC402-9947-4310-8A67-4240CC861770}" srcId="{B65252F8-1BD2-4D7B-832C-CDA7C664010D}" destId="{985E59C3-A4EB-435D-A4F1-9450371FC98E}" srcOrd="1" destOrd="0" parTransId="{B5512615-79DC-40FA-AE24-53938734FA25}" sibTransId="{E00C9E9F-C2AD-4FD5-BFA3-8EE4A36D6239}"/>
    <dgm:cxn modelId="{1323A02F-41CD-408B-99CB-C5FEA6ED6E8E}" type="presOf" srcId="{B65252F8-1BD2-4D7B-832C-CDA7C664010D}" destId="{63AE4F89-3A16-4DA4-B92C-FAAF9F44D25D}" srcOrd="0" destOrd="0" presId="urn:microsoft.com/office/officeart/2005/8/layout/hierarchy3"/>
    <dgm:cxn modelId="{6B49214F-A67F-4E11-8F12-0CDE24FF79B6}" type="presOf" srcId="{985E59C3-A4EB-435D-A4F1-9450371FC98E}" destId="{593CE2EC-CFD6-48E2-ADAC-3880EC2752E8}" srcOrd="0" destOrd="0" presId="urn:microsoft.com/office/officeart/2005/8/layout/hierarchy3"/>
    <dgm:cxn modelId="{05E10928-D25E-4BFD-9DC5-EA60EF063607}" srcId="{B65252F8-1BD2-4D7B-832C-CDA7C664010D}" destId="{1D0754CF-0157-4F3C-9970-2A3F27D2C5A1}" srcOrd="0" destOrd="0" parTransId="{210BFF71-1C33-4AB7-8616-F2E8FF890D08}" sibTransId="{2DD39E0D-2A99-439F-8161-517A97FB749B}"/>
    <dgm:cxn modelId="{078D48ED-9A4F-4CDA-9395-9444ED882210}" srcId="{7658A3CC-0087-464F-8F26-96ED44C271A2}" destId="{6AF9411D-3BED-4BB5-BC57-41E9699B4273}" srcOrd="1" destOrd="0" parTransId="{4930941E-C938-4349-8C10-37CE5FD3E9B0}" sibTransId="{53479ED4-55F8-499D-9BC7-26AC36C8CC09}"/>
    <dgm:cxn modelId="{3BF1D369-A914-4904-A9B9-835EE24381AE}" type="presOf" srcId="{4EBF1518-3D41-43B6-9386-44E4BE05B105}" destId="{B30F249C-7DFD-4720-ADCF-D6791B856E68}" srcOrd="0" destOrd="0" presId="urn:microsoft.com/office/officeart/2005/8/layout/hierarchy3"/>
    <dgm:cxn modelId="{BC4D7FCE-E097-4DB9-A175-794F32389D13}" type="presOf" srcId="{1D0754CF-0157-4F3C-9970-2A3F27D2C5A1}" destId="{5A3B665F-67E2-4D22-8152-E819ED20053C}" srcOrd="0" destOrd="0" presId="urn:microsoft.com/office/officeart/2005/8/layout/hierarchy3"/>
    <dgm:cxn modelId="{5A311DB5-C4C7-4E3A-9151-E51B8F10FCE0}" type="presOf" srcId="{B5512615-79DC-40FA-AE24-53938734FA25}" destId="{EA8E4CA9-F9F5-47FE-B4FA-FD922ABD8199}" srcOrd="0" destOrd="0" presId="urn:microsoft.com/office/officeart/2005/8/layout/hierarchy3"/>
    <dgm:cxn modelId="{546BEF3C-896E-42DE-84C0-F6831F633A1A}" srcId="{670DC8AC-B7E1-47D0-8B8B-4D101BD9087F}" destId="{B65252F8-1BD2-4D7B-832C-CDA7C664010D}" srcOrd="0" destOrd="0" parTransId="{AD5DBDA7-2D24-4592-9F47-D82E88808C42}" sibTransId="{DD115070-F85F-4D84-B392-DC755FC21383}"/>
    <dgm:cxn modelId="{482A7709-3C9A-45BF-9F51-EA4152335843}" type="presOf" srcId="{3EA4482B-6B95-4209-96EA-ED86D291247F}" destId="{7BAB37C8-8839-453C-B6E4-0B99005EF3D1}" srcOrd="0" destOrd="0" presId="urn:microsoft.com/office/officeart/2005/8/layout/hierarchy3"/>
    <dgm:cxn modelId="{367F67D2-B934-4410-A1AB-A1AAF07F5D05}" srcId="{670DC8AC-B7E1-47D0-8B8B-4D101BD9087F}" destId="{7658A3CC-0087-464F-8F26-96ED44C271A2}" srcOrd="2" destOrd="0" parTransId="{A046341D-1AEB-4099-BE50-D76C531BF700}" sibTransId="{2D5D668D-E6B1-48D2-987A-30DC703C2280}"/>
    <dgm:cxn modelId="{C0F20227-55F7-4B2E-B4A1-C6A8595B515A}" type="presOf" srcId="{670DC8AC-B7E1-47D0-8B8B-4D101BD9087F}" destId="{A3144E30-1B65-4D96-989C-7E5DEE14D529}" srcOrd="0" destOrd="0" presId="urn:microsoft.com/office/officeart/2005/8/layout/hierarchy3"/>
    <dgm:cxn modelId="{69249AED-728E-4D98-823F-6CE6BD2E4A5A}" type="presOf" srcId="{825B4F8B-471B-4191-8A8B-3E65F956FCEF}" destId="{53A0B2AD-E8FF-42B2-A953-F8E17FC65FA0}" srcOrd="0" destOrd="0" presId="urn:microsoft.com/office/officeart/2005/8/layout/hierarchy3"/>
    <dgm:cxn modelId="{0D3096F7-2AA9-4EF9-80F3-9D4F39BAA907}" type="presOf" srcId="{17ED1938-EC95-476E-AA26-ECD77710610A}" destId="{C524F42D-4782-4C7A-91FA-32AAF47E056C}" srcOrd="1" destOrd="0" presId="urn:microsoft.com/office/officeart/2005/8/layout/hierarchy3"/>
    <dgm:cxn modelId="{4E0BF701-90D4-4E01-9BB9-223DE7F1AEFF}" type="presParOf" srcId="{A3144E30-1B65-4D96-989C-7E5DEE14D529}" destId="{1522E281-EA2C-47B1-9183-449FC4227176}" srcOrd="0" destOrd="0" presId="urn:microsoft.com/office/officeart/2005/8/layout/hierarchy3"/>
    <dgm:cxn modelId="{74E40538-CF7B-4431-9C76-11085E1C1717}" type="presParOf" srcId="{1522E281-EA2C-47B1-9183-449FC4227176}" destId="{3902283C-C609-4AA8-B3CE-E3F3FA1E37C2}" srcOrd="0" destOrd="0" presId="urn:microsoft.com/office/officeart/2005/8/layout/hierarchy3"/>
    <dgm:cxn modelId="{7CD576F0-57E5-4F90-97EE-82AD19452CBB}" type="presParOf" srcId="{3902283C-C609-4AA8-B3CE-E3F3FA1E37C2}" destId="{63AE4F89-3A16-4DA4-B92C-FAAF9F44D25D}" srcOrd="0" destOrd="0" presId="urn:microsoft.com/office/officeart/2005/8/layout/hierarchy3"/>
    <dgm:cxn modelId="{A1A15FF2-3AE4-4111-B18F-23B1C936B401}" type="presParOf" srcId="{3902283C-C609-4AA8-B3CE-E3F3FA1E37C2}" destId="{CEE37B56-ED4C-425F-A74A-EFBF7CAA6DF3}" srcOrd="1" destOrd="0" presId="urn:microsoft.com/office/officeart/2005/8/layout/hierarchy3"/>
    <dgm:cxn modelId="{F412646A-963E-4D36-86C8-EE2A53B11A54}" type="presParOf" srcId="{1522E281-EA2C-47B1-9183-449FC4227176}" destId="{8412E5A1-CBBE-45D7-BC49-C924452677AB}" srcOrd="1" destOrd="0" presId="urn:microsoft.com/office/officeart/2005/8/layout/hierarchy3"/>
    <dgm:cxn modelId="{1F4E233E-A08C-4D0C-B6D0-55458F89B411}" type="presParOf" srcId="{8412E5A1-CBBE-45D7-BC49-C924452677AB}" destId="{DC8B22A2-B316-4BA3-9399-B40A8C7C06AC}" srcOrd="0" destOrd="0" presId="urn:microsoft.com/office/officeart/2005/8/layout/hierarchy3"/>
    <dgm:cxn modelId="{75C412CE-2ECF-4E2C-BAF0-75CCCC56DF22}" type="presParOf" srcId="{8412E5A1-CBBE-45D7-BC49-C924452677AB}" destId="{5A3B665F-67E2-4D22-8152-E819ED20053C}" srcOrd="1" destOrd="0" presId="urn:microsoft.com/office/officeart/2005/8/layout/hierarchy3"/>
    <dgm:cxn modelId="{BDC48A33-75A2-4F6B-8D13-9589B2C62A60}" type="presParOf" srcId="{8412E5A1-CBBE-45D7-BC49-C924452677AB}" destId="{EA8E4CA9-F9F5-47FE-B4FA-FD922ABD8199}" srcOrd="2" destOrd="0" presId="urn:microsoft.com/office/officeart/2005/8/layout/hierarchy3"/>
    <dgm:cxn modelId="{E9A34378-59C6-463A-AC1B-40924ECCB15C}" type="presParOf" srcId="{8412E5A1-CBBE-45D7-BC49-C924452677AB}" destId="{593CE2EC-CFD6-48E2-ADAC-3880EC2752E8}" srcOrd="3" destOrd="0" presId="urn:microsoft.com/office/officeart/2005/8/layout/hierarchy3"/>
    <dgm:cxn modelId="{52954810-AC08-4364-8242-6DAAE4862E5E}" type="presParOf" srcId="{A3144E30-1B65-4D96-989C-7E5DEE14D529}" destId="{2CEBB73E-CAEF-4858-9E75-761D6F816C21}" srcOrd="1" destOrd="0" presId="urn:microsoft.com/office/officeart/2005/8/layout/hierarchy3"/>
    <dgm:cxn modelId="{7BC04626-7EF7-4E35-8C9B-8798401B3537}" type="presParOf" srcId="{2CEBB73E-CAEF-4858-9E75-761D6F816C21}" destId="{AF6B9F31-3B72-49BD-87AD-BB271EA82984}" srcOrd="0" destOrd="0" presId="urn:microsoft.com/office/officeart/2005/8/layout/hierarchy3"/>
    <dgm:cxn modelId="{24D64CC1-3C21-4072-9043-8723F78BE2C4}" type="presParOf" srcId="{AF6B9F31-3B72-49BD-87AD-BB271EA82984}" destId="{BCD87259-F63E-4ECD-A823-95A1294AF34D}" srcOrd="0" destOrd="0" presId="urn:microsoft.com/office/officeart/2005/8/layout/hierarchy3"/>
    <dgm:cxn modelId="{FEC7DCB5-8D66-4910-A56F-33505B899B60}" type="presParOf" srcId="{AF6B9F31-3B72-49BD-87AD-BB271EA82984}" destId="{C524F42D-4782-4C7A-91FA-32AAF47E056C}" srcOrd="1" destOrd="0" presId="urn:microsoft.com/office/officeart/2005/8/layout/hierarchy3"/>
    <dgm:cxn modelId="{A921C2DD-7501-4A51-BB56-F6274BEA1357}" type="presParOf" srcId="{2CEBB73E-CAEF-4858-9E75-761D6F816C21}" destId="{48B50033-7C40-448D-B07E-D9BE04A3893E}" srcOrd="1" destOrd="0" presId="urn:microsoft.com/office/officeart/2005/8/layout/hierarchy3"/>
    <dgm:cxn modelId="{AF11012A-DAAE-4045-8F2C-07EA1C8ECFE8}" type="presParOf" srcId="{48B50033-7C40-448D-B07E-D9BE04A3893E}" destId="{B0505BF4-D613-46B5-BDCE-42AF37F1DA08}" srcOrd="0" destOrd="0" presId="urn:microsoft.com/office/officeart/2005/8/layout/hierarchy3"/>
    <dgm:cxn modelId="{AAFE123D-F311-48B3-9805-9E2486F2D7EE}" type="presParOf" srcId="{48B50033-7C40-448D-B07E-D9BE04A3893E}" destId="{CC847D15-8AD0-4AD6-8607-7C3B7D8177B1}" srcOrd="1" destOrd="0" presId="urn:microsoft.com/office/officeart/2005/8/layout/hierarchy3"/>
    <dgm:cxn modelId="{52255412-A407-4CB0-9A5D-67BF4701810A}" type="presParOf" srcId="{48B50033-7C40-448D-B07E-D9BE04A3893E}" destId="{53A0B2AD-E8FF-42B2-A953-F8E17FC65FA0}" srcOrd="2" destOrd="0" presId="urn:microsoft.com/office/officeart/2005/8/layout/hierarchy3"/>
    <dgm:cxn modelId="{28C5EC4C-76D8-4D5D-AD54-EF495E8B4EEF}" type="presParOf" srcId="{48B50033-7C40-448D-B07E-D9BE04A3893E}" destId="{7BAB37C8-8839-453C-B6E4-0B99005EF3D1}" srcOrd="3" destOrd="0" presId="urn:microsoft.com/office/officeart/2005/8/layout/hierarchy3"/>
    <dgm:cxn modelId="{522A6079-FE16-49DF-A209-82C387B14805}" type="presParOf" srcId="{A3144E30-1B65-4D96-989C-7E5DEE14D529}" destId="{4AED18AF-6983-4AD0-AE21-5058D4DD9A5C}" srcOrd="2" destOrd="0" presId="urn:microsoft.com/office/officeart/2005/8/layout/hierarchy3"/>
    <dgm:cxn modelId="{4537E7B8-1BCC-4F90-A0BE-8EBF73E3BC27}" type="presParOf" srcId="{4AED18AF-6983-4AD0-AE21-5058D4DD9A5C}" destId="{D477EE2D-2A21-4BDE-9452-4570DD7C77E9}" srcOrd="0" destOrd="0" presId="urn:microsoft.com/office/officeart/2005/8/layout/hierarchy3"/>
    <dgm:cxn modelId="{A7A47B93-8951-4427-9D12-75D2CF390BE3}" type="presParOf" srcId="{D477EE2D-2A21-4BDE-9452-4570DD7C77E9}" destId="{1C11D3E6-B500-4AAA-B6C1-6404EFFA0C26}" srcOrd="0" destOrd="0" presId="urn:microsoft.com/office/officeart/2005/8/layout/hierarchy3"/>
    <dgm:cxn modelId="{B2F751EB-A178-4B32-AFDB-EB2F274C1316}" type="presParOf" srcId="{D477EE2D-2A21-4BDE-9452-4570DD7C77E9}" destId="{895D9459-3F6A-4B45-8BDC-61C75CECB459}" srcOrd="1" destOrd="0" presId="urn:microsoft.com/office/officeart/2005/8/layout/hierarchy3"/>
    <dgm:cxn modelId="{EB803821-CE26-4DFF-A8F7-7E223052AD1E}" type="presParOf" srcId="{4AED18AF-6983-4AD0-AE21-5058D4DD9A5C}" destId="{A5ACA90B-58C8-41A2-A5C1-2D7B84BBF1FA}" srcOrd="1" destOrd="0" presId="urn:microsoft.com/office/officeart/2005/8/layout/hierarchy3"/>
    <dgm:cxn modelId="{B4E6F233-326C-4702-A60D-476673A25F8C}" type="presParOf" srcId="{A5ACA90B-58C8-41A2-A5C1-2D7B84BBF1FA}" destId="{B30F249C-7DFD-4720-ADCF-D6791B856E68}" srcOrd="0" destOrd="0" presId="urn:microsoft.com/office/officeart/2005/8/layout/hierarchy3"/>
    <dgm:cxn modelId="{D024FC7D-FBF2-485F-9EE4-81030FFBD9D2}" type="presParOf" srcId="{A5ACA90B-58C8-41A2-A5C1-2D7B84BBF1FA}" destId="{0D548E4F-7F5A-465A-9F70-F0E917B88A96}" srcOrd="1" destOrd="0" presId="urn:microsoft.com/office/officeart/2005/8/layout/hierarchy3"/>
    <dgm:cxn modelId="{8EAEF664-B8E2-4857-A7C5-B6E7E491CF66}" type="presParOf" srcId="{A5ACA90B-58C8-41A2-A5C1-2D7B84BBF1FA}" destId="{9C0B290F-1E75-4C10-AD62-216CBB7A50F6}" srcOrd="2" destOrd="0" presId="urn:microsoft.com/office/officeart/2005/8/layout/hierarchy3"/>
    <dgm:cxn modelId="{CB44706D-840C-4724-A62C-6F5081A374BF}" type="presParOf" srcId="{A5ACA90B-58C8-41A2-A5C1-2D7B84BBF1FA}" destId="{C971C4C1-8B3E-4FD6-B767-8AD5C01C5DD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2F7E8B-D13A-4433-BDB6-56875119F4B3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B008C8-2C50-4589-86F2-77B07A41450C}">
      <dgm:prSet phldrT="[Text]"/>
      <dgm:spPr/>
      <dgm:t>
        <a:bodyPr/>
        <a:lstStyle/>
        <a:p>
          <a:r>
            <a: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</a:t>
          </a:r>
        </a:p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Remote HDD Testing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10054C4-407B-4701-A629-E96AE69F75BE}" type="parTrans" cxnId="{798ADD90-9CB9-4FD2-9F33-DDC815EC8484}">
      <dgm:prSet/>
      <dgm:spPr/>
      <dgm:t>
        <a:bodyPr/>
        <a:lstStyle/>
        <a:p>
          <a:endParaRPr lang="en-US"/>
        </a:p>
      </dgm:t>
    </dgm:pt>
    <dgm:pt modelId="{F6E35F65-8957-42EC-B481-2F81AE0A7141}" type="sibTrans" cxnId="{798ADD90-9CB9-4FD2-9F33-DDC815EC8484}">
      <dgm:prSet/>
      <dgm:spPr/>
      <dgm:t>
        <a:bodyPr/>
        <a:lstStyle/>
        <a:p>
          <a:endParaRPr lang="en-US"/>
        </a:p>
      </dgm:t>
    </dgm:pt>
    <dgm:pt modelId="{A52F90F2-7548-428F-B23C-2D99021DFE9F}">
      <dgm:prSet phldrT="[Text]"/>
      <dgm:spPr/>
      <dgm:t>
        <a:bodyPr/>
        <a:lstStyle/>
        <a:p>
          <a:r>
            <a: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 Solution</a:t>
          </a:r>
        </a:p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Modified 3D Printer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B0E351B-8D33-4A8E-9842-FA3FC33AF981}" type="parTrans" cxnId="{44790881-A4D6-42C2-B8CA-AF9010DE1D44}">
      <dgm:prSet/>
      <dgm:spPr/>
      <dgm:t>
        <a:bodyPr/>
        <a:lstStyle/>
        <a:p>
          <a:endParaRPr lang="en-US"/>
        </a:p>
      </dgm:t>
    </dgm:pt>
    <dgm:pt modelId="{C6585EC0-03AD-4F31-BED9-D36608D35D15}" type="sibTrans" cxnId="{44790881-A4D6-42C2-B8CA-AF9010DE1D44}">
      <dgm:prSet/>
      <dgm:spPr/>
      <dgm:t>
        <a:bodyPr/>
        <a:lstStyle/>
        <a:p>
          <a:endParaRPr lang="en-US"/>
        </a:p>
      </dgm:t>
    </dgm:pt>
    <dgm:pt modelId="{5F59F896-F985-459A-8D59-FC8F9B47EA97}">
      <dgm:prSet phldrT="[Text]"/>
      <dgm:spPr/>
      <dgm:t>
        <a:bodyPr/>
        <a:lstStyle/>
        <a:p>
          <a:r>
            <a: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 Solution</a:t>
          </a:r>
        </a:p>
        <a:p>
          <a:r>
            <a:rPr lang="en-US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+ Python + Printer</a:t>
          </a:r>
        </a:p>
      </dgm:t>
    </dgm:pt>
    <dgm:pt modelId="{EF4D43C8-2CAA-478C-8232-6BEF0B16AF8D}" type="parTrans" cxnId="{C2578F09-8C70-47A9-AC1D-F94030F53AAD}">
      <dgm:prSet/>
      <dgm:spPr/>
      <dgm:t>
        <a:bodyPr/>
        <a:lstStyle/>
        <a:p>
          <a:endParaRPr lang="en-US"/>
        </a:p>
      </dgm:t>
    </dgm:pt>
    <dgm:pt modelId="{55DE628A-AD3F-4814-8EE3-645C6ECDC687}" type="sibTrans" cxnId="{C2578F09-8C70-47A9-AC1D-F94030F53AAD}">
      <dgm:prSet/>
      <dgm:spPr/>
      <dgm:t>
        <a:bodyPr/>
        <a:lstStyle/>
        <a:p>
          <a:endParaRPr lang="en-US"/>
        </a:p>
      </dgm:t>
    </dgm:pt>
    <dgm:pt modelId="{132C6609-857C-4B63-97B1-C54DA73175C7}">
      <dgm:prSet phldrT="[Text]"/>
      <dgm:spPr/>
      <dgm:t>
        <a:bodyPr/>
        <a:lstStyle/>
        <a:p>
          <a:r>
            <a: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</a:t>
          </a:r>
        </a:p>
        <a:p>
          <a:r>
            <a:rPr lang="en-US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~$863 / $1500</a:t>
          </a:r>
          <a:endParaRPr lang="en-US" u="none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2795C0-4B76-4BC1-80DE-AF288E2AA11C}" type="parTrans" cxnId="{9498A09A-DF6C-44DC-990C-A2235428029B}">
      <dgm:prSet/>
      <dgm:spPr/>
      <dgm:t>
        <a:bodyPr/>
        <a:lstStyle/>
        <a:p>
          <a:endParaRPr lang="en-US"/>
        </a:p>
      </dgm:t>
    </dgm:pt>
    <dgm:pt modelId="{F427A3BC-08BF-453F-99F6-4CEACB149D17}" type="sibTrans" cxnId="{9498A09A-DF6C-44DC-990C-A2235428029B}">
      <dgm:prSet/>
      <dgm:spPr/>
      <dgm:t>
        <a:bodyPr/>
        <a:lstStyle/>
        <a:p>
          <a:endParaRPr lang="en-US"/>
        </a:p>
      </dgm:t>
    </dgm:pt>
    <dgm:pt modelId="{81C27E14-FDB1-4500-8F27-64D49551D777}">
      <dgm:prSet phldrT="[Text]"/>
      <dgm:spPr/>
      <dgm:t>
        <a:bodyPr/>
        <a:lstStyle/>
        <a:p>
          <a:r>
            <a:rPr lang="en-US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Delivery</a:t>
          </a:r>
        </a:p>
        <a:p>
          <a:r>
            <a:rPr lang="en-US" u="none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May 2015</a:t>
          </a:r>
        </a:p>
      </dgm:t>
    </dgm:pt>
    <dgm:pt modelId="{14A5CA8B-E708-4C1B-883F-AB2B800B26C7}" type="parTrans" cxnId="{8DBA6889-C43E-43AE-9F7B-56F6EE832BD6}">
      <dgm:prSet/>
      <dgm:spPr/>
      <dgm:t>
        <a:bodyPr/>
        <a:lstStyle/>
        <a:p>
          <a:endParaRPr lang="en-US"/>
        </a:p>
      </dgm:t>
    </dgm:pt>
    <dgm:pt modelId="{6F4DD558-37A6-4929-8327-2D36130A6F0D}" type="sibTrans" cxnId="{8DBA6889-C43E-43AE-9F7B-56F6EE832BD6}">
      <dgm:prSet/>
      <dgm:spPr/>
      <dgm:t>
        <a:bodyPr/>
        <a:lstStyle/>
        <a:p>
          <a:endParaRPr lang="en-US"/>
        </a:p>
      </dgm:t>
    </dgm:pt>
    <dgm:pt modelId="{7511DE6F-521A-448B-B77F-ACAE56D94262}" type="pres">
      <dgm:prSet presAssocID="{EA2F7E8B-D13A-4433-BDB6-56875119F4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D996F8-827B-4938-AE02-E3F6778D377C}" type="pres">
      <dgm:prSet presAssocID="{E9B008C8-2C50-4589-86F2-77B07A41450C}" presName="compNode" presStyleCnt="0"/>
      <dgm:spPr/>
    </dgm:pt>
    <dgm:pt modelId="{DAF4DD5E-9043-4AF7-905F-816FE8EB5042}" type="pres">
      <dgm:prSet presAssocID="{E9B008C8-2C50-4589-86F2-77B07A41450C}" presName="pictRect" presStyleLbl="node1" presStyleIdx="0" presStyleCnt="5" custScaleX="110000" custScaleY="146410" custLinFactNeighborX="-210" custLinFactNeighborY="-3978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08B8053-4375-4AEC-A3E4-D538C13E217E}" type="pres">
      <dgm:prSet presAssocID="{E9B008C8-2C50-4589-86F2-77B07A41450C}" presName="textRect" presStyleLbl="revTx" presStyleIdx="0" presStyleCnt="5" custAng="0" custScaleX="10658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CB453-DEAA-4FCE-927A-68DC523E5557}" type="pres">
      <dgm:prSet presAssocID="{F6E35F65-8957-42EC-B481-2F81AE0A714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ADC6B1D-3B1A-4E39-881B-327A6188233C}" type="pres">
      <dgm:prSet presAssocID="{A52F90F2-7548-428F-B23C-2D99021DFE9F}" presName="compNode" presStyleCnt="0"/>
      <dgm:spPr/>
    </dgm:pt>
    <dgm:pt modelId="{1AF977E2-67CE-406D-8310-F06FA6757276}" type="pres">
      <dgm:prSet presAssocID="{A52F90F2-7548-428F-B23C-2D99021DFE9F}" presName="pictRect" presStyleLbl="node1" presStyleIdx="1" presStyleCnt="5" custScaleX="110000" custScaleY="146410" custLinFactNeighborY="-4310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945E11C3-4A1A-4509-AE60-D48A9D8FC375}" type="pres">
      <dgm:prSet presAssocID="{A52F90F2-7548-428F-B23C-2D99021DFE9F}" presName="textRect" presStyleLbl="revTx" presStyleIdx="1" presStyleCnt="5" custAng="0" custScaleX="10658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E5297-1631-4E31-A0C9-394BA5A92DEA}" type="pres">
      <dgm:prSet presAssocID="{C6585EC0-03AD-4F31-BED9-D36608D35D1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83CCEF-E95D-4BB2-BE72-9A9A157C309C}" type="pres">
      <dgm:prSet presAssocID="{5F59F896-F985-459A-8D59-FC8F9B47EA97}" presName="compNode" presStyleCnt="0"/>
      <dgm:spPr/>
    </dgm:pt>
    <dgm:pt modelId="{60A0C5C4-72B8-45FA-94F2-10282FA591B5}" type="pres">
      <dgm:prSet presAssocID="{5F59F896-F985-459A-8D59-FC8F9B47EA97}" presName="pictRect" presStyleLbl="node1" presStyleIdx="2" presStyleCnt="5" custScaleX="110000" custScaleY="146410" custLinFactNeighborY="-4310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AD7A175-BE7B-474C-AF4B-4F1725AF9970}" type="pres">
      <dgm:prSet presAssocID="{5F59F896-F985-459A-8D59-FC8F9B47EA97}" presName="textRect" presStyleLbl="revTx" presStyleIdx="2" presStyleCnt="5" custAng="0" custScaleX="10658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7E6F9-6099-4F33-9844-8F59D031480F}" type="pres">
      <dgm:prSet presAssocID="{55DE628A-AD3F-4814-8EE3-645C6ECDC68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B0D60D-3872-4625-965C-B61C6A16631B}" type="pres">
      <dgm:prSet presAssocID="{132C6609-857C-4B63-97B1-C54DA73175C7}" presName="compNode" presStyleCnt="0"/>
      <dgm:spPr/>
    </dgm:pt>
    <dgm:pt modelId="{C74E4DFD-00C8-4F65-BD06-4711AE90A66D}" type="pres">
      <dgm:prSet presAssocID="{132C6609-857C-4B63-97B1-C54DA73175C7}" presName="pictRect" presStyleLbl="node1" presStyleIdx="3" presStyleCnt="5" custScaleX="110000" custScaleY="146410" custLinFactNeighborY="-4310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53316EE-7CEE-41BB-A86F-3C85FB2E9421}" type="pres">
      <dgm:prSet presAssocID="{132C6609-857C-4B63-97B1-C54DA73175C7}" presName="textRect" presStyleLbl="revTx" presStyleIdx="3" presStyleCnt="5" custAng="0" custScaleX="10658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EF506-298E-4354-927A-36D506020F94}" type="pres">
      <dgm:prSet presAssocID="{F427A3BC-08BF-453F-99F6-4CEACB149D1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5459408-A7E1-4841-B657-16EF19A224C1}" type="pres">
      <dgm:prSet presAssocID="{81C27E14-FDB1-4500-8F27-64D49551D777}" presName="compNode" presStyleCnt="0"/>
      <dgm:spPr/>
    </dgm:pt>
    <dgm:pt modelId="{3C2E5536-6704-48FC-9D89-BB6A616B3D1B}" type="pres">
      <dgm:prSet presAssocID="{81C27E14-FDB1-4500-8F27-64D49551D777}" presName="pictRect" presStyleLbl="node1" presStyleIdx="4" presStyleCnt="5" custScaleX="110000" custScaleY="146410" custLinFactNeighborY="-4176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7E1E073-88FA-47A0-BD63-9CDC62A50AC1}" type="pres">
      <dgm:prSet presAssocID="{81C27E14-FDB1-4500-8F27-64D49551D777}" presName="textRect" presStyleLbl="revTx" presStyleIdx="4" presStyleCnt="5" custAng="0" custScaleX="106584" custLinFactNeighborX="-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6EFBE8-BE43-43F9-AE7E-4E56F7153ADB}" type="presOf" srcId="{81C27E14-FDB1-4500-8F27-64D49551D777}" destId="{07E1E073-88FA-47A0-BD63-9CDC62A50AC1}" srcOrd="0" destOrd="0" presId="urn:microsoft.com/office/officeart/2005/8/layout/pList1"/>
    <dgm:cxn modelId="{03B6D93A-0991-4FEE-85D2-02CF26F2685B}" type="presOf" srcId="{A52F90F2-7548-428F-B23C-2D99021DFE9F}" destId="{945E11C3-4A1A-4509-AE60-D48A9D8FC375}" srcOrd="0" destOrd="0" presId="urn:microsoft.com/office/officeart/2005/8/layout/pList1"/>
    <dgm:cxn modelId="{EEDAADD5-019C-4FCC-957B-08B2FD827C6E}" type="presOf" srcId="{55DE628A-AD3F-4814-8EE3-645C6ECDC687}" destId="{E7F7E6F9-6099-4F33-9844-8F59D031480F}" srcOrd="0" destOrd="0" presId="urn:microsoft.com/office/officeart/2005/8/layout/pList1"/>
    <dgm:cxn modelId="{9498A09A-DF6C-44DC-990C-A2235428029B}" srcId="{EA2F7E8B-D13A-4433-BDB6-56875119F4B3}" destId="{132C6609-857C-4B63-97B1-C54DA73175C7}" srcOrd="3" destOrd="0" parTransId="{732795C0-4B76-4BC1-80DE-AF288E2AA11C}" sibTransId="{F427A3BC-08BF-453F-99F6-4CEACB149D17}"/>
    <dgm:cxn modelId="{147649BD-99AB-46BB-A967-A38D8F25A99F}" type="presOf" srcId="{5F59F896-F985-459A-8D59-FC8F9B47EA97}" destId="{6AD7A175-BE7B-474C-AF4B-4F1725AF9970}" srcOrd="0" destOrd="0" presId="urn:microsoft.com/office/officeart/2005/8/layout/pList1"/>
    <dgm:cxn modelId="{C2578F09-8C70-47A9-AC1D-F94030F53AAD}" srcId="{EA2F7E8B-D13A-4433-BDB6-56875119F4B3}" destId="{5F59F896-F985-459A-8D59-FC8F9B47EA97}" srcOrd="2" destOrd="0" parTransId="{EF4D43C8-2CAA-478C-8232-6BEF0B16AF8D}" sibTransId="{55DE628A-AD3F-4814-8EE3-645C6ECDC687}"/>
    <dgm:cxn modelId="{35838986-C650-4873-8FB0-6FB0C557C65F}" type="presOf" srcId="{F427A3BC-08BF-453F-99F6-4CEACB149D17}" destId="{1EBEF506-298E-4354-927A-36D506020F94}" srcOrd="0" destOrd="0" presId="urn:microsoft.com/office/officeart/2005/8/layout/pList1"/>
    <dgm:cxn modelId="{656D5C66-1EC0-4298-A7B1-5ABE5987F283}" type="presOf" srcId="{C6585EC0-03AD-4F31-BED9-D36608D35D15}" destId="{F80E5297-1631-4E31-A0C9-394BA5A92DEA}" srcOrd="0" destOrd="0" presId="urn:microsoft.com/office/officeart/2005/8/layout/pList1"/>
    <dgm:cxn modelId="{44790881-A4D6-42C2-B8CA-AF9010DE1D44}" srcId="{EA2F7E8B-D13A-4433-BDB6-56875119F4B3}" destId="{A52F90F2-7548-428F-B23C-2D99021DFE9F}" srcOrd="1" destOrd="0" parTransId="{2B0E351B-8D33-4A8E-9842-FA3FC33AF981}" sibTransId="{C6585EC0-03AD-4F31-BED9-D36608D35D15}"/>
    <dgm:cxn modelId="{798ADD90-9CB9-4FD2-9F33-DDC815EC8484}" srcId="{EA2F7E8B-D13A-4433-BDB6-56875119F4B3}" destId="{E9B008C8-2C50-4589-86F2-77B07A41450C}" srcOrd="0" destOrd="0" parTransId="{610054C4-407B-4701-A629-E96AE69F75BE}" sibTransId="{F6E35F65-8957-42EC-B481-2F81AE0A7141}"/>
    <dgm:cxn modelId="{4C318246-2441-49EE-B7A0-531E623012DB}" type="presOf" srcId="{E9B008C8-2C50-4589-86F2-77B07A41450C}" destId="{108B8053-4375-4AEC-A3E4-D538C13E217E}" srcOrd="0" destOrd="0" presId="urn:microsoft.com/office/officeart/2005/8/layout/pList1"/>
    <dgm:cxn modelId="{8DBA6889-C43E-43AE-9F7B-56F6EE832BD6}" srcId="{EA2F7E8B-D13A-4433-BDB6-56875119F4B3}" destId="{81C27E14-FDB1-4500-8F27-64D49551D777}" srcOrd="4" destOrd="0" parTransId="{14A5CA8B-E708-4C1B-883F-AB2B800B26C7}" sibTransId="{6F4DD558-37A6-4929-8327-2D36130A6F0D}"/>
    <dgm:cxn modelId="{F8769354-EBBA-4DD6-960D-A2C805E086DA}" type="presOf" srcId="{F6E35F65-8957-42EC-B481-2F81AE0A7141}" destId="{E84CB453-DEAA-4FCE-927A-68DC523E5557}" srcOrd="0" destOrd="0" presId="urn:microsoft.com/office/officeart/2005/8/layout/pList1"/>
    <dgm:cxn modelId="{76AE6CAE-1802-406D-BE86-2304BC941AEA}" type="presOf" srcId="{EA2F7E8B-D13A-4433-BDB6-56875119F4B3}" destId="{7511DE6F-521A-448B-B77F-ACAE56D94262}" srcOrd="0" destOrd="0" presId="urn:microsoft.com/office/officeart/2005/8/layout/pList1"/>
    <dgm:cxn modelId="{63965C01-17F6-4D16-A62E-4376C13A1619}" type="presOf" srcId="{132C6609-857C-4B63-97B1-C54DA73175C7}" destId="{B53316EE-7CEE-41BB-A86F-3C85FB2E9421}" srcOrd="0" destOrd="0" presId="urn:microsoft.com/office/officeart/2005/8/layout/pList1"/>
    <dgm:cxn modelId="{80BFAF81-C12B-4049-A640-657A70A4AFC4}" type="presParOf" srcId="{7511DE6F-521A-448B-B77F-ACAE56D94262}" destId="{AFD996F8-827B-4938-AE02-E3F6778D377C}" srcOrd="0" destOrd="0" presId="urn:microsoft.com/office/officeart/2005/8/layout/pList1"/>
    <dgm:cxn modelId="{93698049-BDB3-4DC5-A396-6EB07BDC4424}" type="presParOf" srcId="{AFD996F8-827B-4938-AE02-E3F6778D377C}" destId="{DAF4DD5E-9043-4AF7-905F-816FE8EB5042}" srcOrd="0" destOrd="0" presId="urn:microsoft.com/office/officeart/2005/8/layout/pList1"/>
    <dgm:cxn modelId="{55B56252-4B7C-4A69-A5D3-157D2EDFE815}" type="presParOf" srcId="{AFD996F8-827B-4938-AE02-E3F6778D377C}" destId="{108B8053-4375-4AEC-A3E4-D538C13E217E}" srcOrd="1" destOrd="0" presId="urn:microsoft.com/office/officeart/2005/8/layout/pList1"/>
    <dgm:cxn modelId="{1CCD132F-8E4F-4D69-A873-5B16A98325B0}" type="presParOf" srcId="{7511DE6F-521A-448B-B77F-ACAE56D94262}" destId="{E84CB453-DEAA-4FCE-927A-68DC523E5557}" srcOrd="1" destOrd="0" presId="urn:microsoft.com/office/officeart/2005/8/layout/pList1"/>
    <dgm:cxn modelId="{C26031F6-83BF-489C-A140-A46E33912CBF}" type="presParOf" srcId="{7511DE6F-521A-448B-B77F-ACAE56D94262}" destId="{AADC6B1D-3B1A-4E39-881B-327A6188233C}" srcOrd="2" destOrd="0" presId="urn:microsoft.com/office/officeart/2005/8/layout/pList1"/>
    <dgm:cxn modelId="{26026CEA-4EF7-4686-8A6E-06D6A541B86D}" type="presParOf" srcId="{AADC6B1D-3B1A-4E39-881B-327A6188233C}" destId="{1AF977E2-67CE-406D-8310-F06FA6757276}" srcOrd="0" destOrd="0" presId="urn:microsoft.com/office/officeart/2005/8/layout/pList1"/>
    <dgm:cxn modelId="{8234080B-2544-4331-A2A6-915F749D1416}" type="presParOf" srcId="{AADC6B1D-3B1A-4E39-881B-327A6188233C}" destId="{945E11C3-4A1A-4509-AE60-D48A9D8FC375}" srcOrd="1" destOrd="0" presId="urn:microsoft.com/office/officeart/2005/8/layout/pList1"/>
    <dgm:cxn modelId="{D5FF17B5-D804-400B-B116-00E86E6A356D}" type="presParOf" srcId="{7511DE6F-521A-448B-B77F-ACAE56D94262}" destId="{F80E5297-1631-4E31-A0C9-394BA5A92DEA}" srcOrd="3" destOrd="0" presId="urn:microsoft.com/office/officeart/2005/8/layout/pList1"/>
    <dgm:cxn modelId="{C07B7B21-A607-4C52-B83C-1A9B8632E5D5}" type="presParOf" srcId="{7511DE6F-521A-448B-B77F-ACAE56D94262}" destId="{C783CCEF-E95D-4BB2-BE72-9A9A157C309C}" srcOrd="4" destOrd="0" presId="urn:microsoft.com/office/officeart/2005/8/layout/pList1"/>
    <dgm:cxn modelId="{C6706D5A-B74A-4A02-A316-FAAB83258FC3}" type="presParOf" srcId="{C783CCEF-E95D-4BB2-BE72-9A9A157C309C}" destId="{60A0C5C4-72B8-45FA-94F2-10282FA591B5}" srcOrd="0" destOrd="0" presId="urn:microsoft.com/office/officeart/2005/8/layout/pList1"/>
    <dgm:cxn modelId="{1A46778C-1A1C-4004-95DA-D341F58CF253}" type="presParOf" srcId="{C783CCEF-E95D-4BB2-BE72-9A9A157C309C}" destId="{6AD7A175-BE7B-474C-AF4B-4F1725AF9970}" srcOrd="1" destOrd="0" presId="urn:microsoft.com/office/officeart/2005/8/layout/pList1"/>
    <dgm:cxn modelId="{FD020DED-F859-498F-924B-DAC3DE20D943}" type="presParOf" srcId="{7511DE6F-521A-448B-B77F-ACAE56D94262}" destId="{E7F7E6F9-6099-4F33-9844-8F59D031480F}" srcOrd="5" destOrd="0" presId="urn:microsoft.com/office/officeart/2005/8/layout/pList1"/>
    <dgm:cxn modelId="{C8820F44-F915-4994-8280-F0F52F5F0AF9}" type="presParOf" srcId="{7511DE6F-521A-448B-B77F-ACAE56D94262}" destId="{03B0D60D-3872-4625-965C-B61C6A16631B}" srcOrd="6" destOrd="0" presId="urn:microsoft.com/office/officeart/2005/8/layout/pList1"/>
    <dgm:cxn modelId="{DF11A8BD-B31F-41DD-A9FD-DCCB50208EC3}" type="presParOf" srcId="{03B0D60D-3872-4625-965C-B61C6A16631B}" destId="{C74E4DFD-00C8-4F65-BD06-4711AE90A66D}" srcOrd="0" destOrd="0" presId="urn:microsoft.com/office/officeart/2005/8/layout/pList1"/>
    <dgm:cxn modelId="{2E7B4D1A-77E3-4251-94D9-D9A55074B86C}" type="presParOf" srcId="{03B0D60D-3872-4625-965C-B61C6A16631B}" destId="{B53316EE-7CEE-41BB-A86F-3C85FB2E9421}" srcOrd="1" destOrd="0" presId="urn:microsoft.com/office/officeart/2005/8/layout/pList1"/>
    <dgm:cxn modelId="{53106F76-7A16-4A9F-9978-9991E551050C}" type="presParOf" srcId="{7511DE6F-521A-448B-B77F-ACAE56D94262}" destId="{1EBEF506-298E-4354-927A-36D506020F94}" srcOrd="7" destOrd="0" presId="urn:microsoft.com/office/officeart/2005/8/layout/pList1"/>
    <dgm:cxn modelId="{F6A63576-F708-4445-8477-0909ECA2E75D}" type="presParOf" srcId="{7511DE6F-521A-448B-B77F-ACAE56D94262}" destId="{55459408-A7E1-4841-B657-16EF19A224C1}" srcOrd="8" destOrd="0" presId="urn:microsoft.com/office/officeart/2005/8/layout/pList1"/>
    <dgm:cxn modelId="{0207D135-1A0D-4A74-9FB7-7E91F1ACDF27}" type="presParOf" srcId="{55459408-A7E1-4841-B657-16EF19A224C1}" destId="{3C2E5536-6704-48FC-9D89-BB6A616B3D1B}" srcOrd="0" destOrd="0" presId="urn:microsoft.com/office/officeart/2005/8/layout/pList1"/>
    <dgm:cxn modelId="{482F6754-572B-4627-A9D6-DBEB46DFBDD5}" type="presParOf" srcId="{55459408-A7E1-4841-B657-16EF19A224C1}" destId="{07E1E073-88FA-47A0-BD63-9CDC62A50AC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1CE65-55A6-4041-999F-23AEF4B78B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D1700-96A8-4584-B4A6-496DF62F3141}">
      <dgm:prSet phldrT="[Text]" custT="1"/>
      <dgm:spPr>
        <a:solidFill>
          <a:srgbClr val="0C97D1"/>
        </a:solidFill>
        <a:ln>
          <a:solidFill>
            <a:srgbClr val="0C97D1"/>
          </a:solidFill>
        </a:ln>
      </dgm:spPr>
      <dgm:t>
        <a:bodyPr/>
        <a:lstStyle/>
        <a:p>
          <a:r>
            <a:rPr lang="en-US" sz="16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 Statement</a:t>
          </a:r>
          <a:endParaRPr lang="en-US" sz="160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43CB48-C38E-495F-9BD8-4525781A7523}" type="parTrans" cxnId="{5C8CFDB8-C375-4E0D-9180-9048E8336281}">
      <dgm:prSet/>
      <dgm:spPr/>
      <dgm:t>
        <a:bodyPr/>
        <a:lstStyle/>
        <a:p>
          <a:endParaRPr lang="en-US"/>
        </a:p>
      </dgm:t>
    </dgm:pt>
    <dgm:pt modelId="{A51619D8-6D48-4EF2-85DE-035B0E7BA2D2}" type="sibTrans" cxnId="{5C8CFDB8-C375-4E0D-9180-9048E8336281}">
      <dgm:prSet/>
      <dgm:spPr/>
      <dgm:t>
        <a:bodyPr/>
        <a:lstStyle/>
        <a:p>
          <a:endParaRPr lang="en-US"/>
        </a:p>
      </dgm:t>
    </dgm:pt>
    <dgm:pt modelId="{61F25093-FA46-4272-A510-DEB9AB759E52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Background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50924A-EDEB-4B30-A210-FBE61401D905}" type="parTrans" cxnId="{FFE2767A-FC7D-4681-83CE-B2E9AF42BC53}">
      <dgm:prSet/>
      <dgm:spPr/>
      <dgm:t>
        <a:bodyPr/>
        <a:lstStyle/>
        <a:p>
          <a:endParaRPr lang="en-US"/>
        </a:p>
      </dgm:t>
    </dgm:pt>
    <dgm:pt modelId="{1DFD7A26-9C28-46FA-9715-0B5E86D3F12D}" type="sibTrans" cxnId="{FFE2767A-FC7D-4681-83CE-B2E9AF42BC53}">
      <dgm:prSet/>
      <dgm:spPr/>
      <dgm:t>
        <a:bodyPr/>
        <a:lstStyle/>
        <a:p>
          <a:endParaRPr lang="en-US"/>
        </a:p>
      </dgm:t>
    </dgm:pt>
    <dgm:pt modelId="{75518980-9163-4473-A993-97738DA71D06}">
      <dgm:prSet phldrT="[Text]" custT="1"/>
      <dgm:spPr>
        <a:solidFill>
          <a:srgbClr val="0C97D1"/>
        </a:solidFill>
        <a:ln>
          <a:solidFill>
            <a:srgbClr val="0C97D1"/>
          </a:solidFill>
        </a:ln>
      </dgm:spPr>
      <dgm:t>
        <a:bodyPr/>
        <a:lstStyle/>
        <a:p>
          <a:r>
            <a:rPr lang="en-US" sz="16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System Overview</a:t>
          </a:r>
          <a:endParaRPr lang="en-US" sz="160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D8E598-B835-44F6-AB2C-2F77ECA1FF90}" type="parTrans" cxnId="{81696807-D0FC-4B71-9D77-3978F23876E6}">
      <dgm:prSet/>
      <dgm:spPr/>
      <dgm:t>
        <a:bodyPr/>
        <a:lstStyle/>
        <a:p>
          <a:endParaRPr lang="en-US"/>
        </a:p>
      </dgm:t>
    </dgm:pt>
    <dgm:pt modelId="{FF343F5C-1C2D-40BF-A68A-67A0ED86563D}" type="sibTrans" cxnId="{81696807-D0FC-4B71-9D77-3978F23876E6}">
      <dgm:prSet/>
      <dgm:spPr/>
      <dgm:t>
        <a:bodyPr/>
        <a:lstStyle/>
        <a:p>
          <a:endParaRPr lang="en-US"/>
        </a:p>
      </dgm:t>
    </dgm:pt>
    <dgm:pt modelId="{E289FFBE-2C0D-444C-A757-07F68E738C35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Concept Explanation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5CF857-72B4-49F3-94A7-E8F2754603E1}" type="parTrans" cxnId="{212382EA-2650-47EF-9650-22D8CF27689B}">
      <dgm:prSet/>
      <dgm:spPr/>
      <dgm:t>
        <a:bodyPr/>
        <a:lstStyle/>
        <a:p>
          <a:endParaRPr lang="en-US"/>
        </a:p>
      </dgm:t>
    </dgm:pt>
    <dgm:pt modelId="{FBCB63FA-9375-4DCD-92B8-452BC7EF3815}" type="sibTrans" cxnId="{212382EA-2650-47EF-9650-22D8CF27689B}">
      <dgm:prSet/>
      <dgm:spPr/>
      <dgm:t>
        <a:bodyPr/>
        <a:lstStyle/>
        <a:p>
          <a:endParaRPr lang="en-US"/>
        </a:p>
      </dgm:t>
    </dgm:pt>
    <dgm:pt modelId="{2ED829FD-E3C6-4474-AD42-5EF38DE63053}">
      <dgm:prSet phldrT="[Text]" custT="1"/>
      <dgm:spPr>
        <a:solidFill>
          <a:srgbClr val="0C97D1"/>
        </a:solidFill>
        <a:ln>
          <a:solidFill>
            <a:srgbClr val="0C97D1"/>
          </a:solidFill>
        </a:ln>
      </dgm:spPr>
      <dgm:t>
        <a:bodyPr/>
        <a:lstStyle/>
        <a:p>
          <a:r>
            <a:rPr lang="en-US" sz="16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 Design</a:t>
          </a:r>
          <a:endParaRPr lang="en-US" sz="160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E2B523-5656-4859-9BAC-0F8A1B5FAAD4}" type="parTrans" cxnId="{B9D2375C-106F-495C-BB0E-54664DC8A199}">
      <dgm:prSet/>
      <dgm:spPr/>
      <dgm:t>
        <a:bodyPr/>
        <a:lstStyle/>
        <a:p>
          <a:endParaRPr lang="en-US"/>
        </a:p>
      </dgm:t>
    </dgm:pt>
    <dgm:pt modelId="{CA1F6786-7E65-4969-87F1-840DBEC2C04F}" type="sibTrans" cxnId="{B9D2375C-106F-495C-BB0E-54664DC8A199}">
      <dgm:prSet/>
      <dgm:spPr/>
      <dgm:t>
        <a:bodyPr/>
        <a:lstStyle/>
        <a:p>
          <a:endParaRPr lang="en-US"/>
        </a:p>
      </dgm:t>
    </dgm:pt>
    <dgm:pt modelId="{04CC4872-836E-492E-9CDD-8D70F515DC5D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Existing Technology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0BBFE91-BC06-484E-9459-C73ED9058B97}" type="parTrans" cxnId="{2FD80EF6-EB83-4A2D-87E9-DD128D109704}">
      <dgm:prSet/>
      <dgm:spPr/>
      <dgm:t>
        <a:bodyPr/>
        <a:lstStyle/>
        <a:p>
          <a:endParaRPr lang="en-US"/>
        </a:p>
      </dgm:t>
    </dgm:pt>
    <dgm:pt modelId="{36C4FAF3-21EF-4B16-B125-3A215E53859B}" type="sibTrans" cxnId="{2FD80EF6-EB83-4A2D-87E9-DD128D109704}">
      <dgm:prSet/>
      <dgm:spPr/>
      <dgm:t>
        <a:bodyPr/>
        <a:lstStyle/>
        <a:p>
          <a:endParaRPr lang="en-US"/>
        </a:p>
      </dgm:t>
    </dgm:pt>
    <dgm:pt modelId="{511D4387-D526-4D4A-B66D-73897B57C428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Custom Parts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C1A4D0-1D9E-40E8-BF68-F50ED9BCEA80}" type="parTrans" cxnId="{17E0F028-FC34-4C65-9EFB-F944652B966D}">
      <dgm:prSet/>
      <dgm:spPr/>
      <dgm:t>
        <a:bodyPr/>
        <a:lstStyle/>
        <a:p>
          <a:endParaRPr lang="en-US"/>
        </a:p>
      </dgm:t>
    </dgm:pt>
    <dgm:pt modelId="{591AC5FC-4CD1-4DCD-A5F7-9F41D352E0E8}" type="sibTrans" cxnId="{17E0F028-FC34-4C65-9EFB-F944652B966D}">
      <dgm:prSet/>
      <dgm:spPr/>
      <dgm:t>
        <a:bodyPr/>
        <a:lstStyle/>
        <a:p>
          <a:endParaRPr lang="en-US"/>
        </a:p>
      </dgm:t>
    </dgm:pt>
    <dgm:pt modelId="{28486F82-CB4B-4430-9539-04CD4415C54E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Requirements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9B1A242-1ABA-4ECE-A67D-3EF8DC8A80C3}" type="parTrans" cxnId="{D75521E3-6A0D-421C-BC96-A65B59A5A2A6}">
      <dgm:prSet/>
      <dgm:spPr/>
      <dgm:t>
        <a:bodyPr/>
        <a:lstStyle/>
        <a:p>
          <a:endParaRPr lang="en-US"/>
        </a:p>
      </dgm:t>
    </dgm:pt>
    <dgm:pt modelId="{137083CA-8FCC-4178-BBB7-A87C526803C3}" type="sibTrans" cxnId="{D75521E3-6A0D-421C-BC96-A65B59A5A2A6}">
      <dgm:prSet/>
      <dgm:spPr/>
      <dgm:t>
        <a:bodyPr/>
        <a:lstStyle/>
        <a:p>
          <a:endParaRPr lang="en-US"/>
        </a:p>
      </dgm:t>
    </dgm:pt>
    <dgm:pt modelId="{F8E660EB-DBDC-46A7-BD20-B47484B6E329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Literature Review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FBAAD5-FBCC-4777-BF7B-6AD10E68924B}" type="parTrans" cxnId="{562D9EA3-0E5F-4BB1-BA51-CF7C96D41097}">
      <dgm:prSet/>
      <dgm:spPr/>
      <dgm:t>
        <a:bodyPr/>
        <a:lstStyle/>
        <a:p>
          <a:endParaRPr lang="en-US"/>
        </a:p>
      </dgm:t>
    </dgm:pt>
    <dgm:pt modelId="{F19653FB-8981-49A0-9E78-A39A0253C7B2}" type="sibTrans" cxnId="{562D9EA3-0E5F-4BB1-BA51-CF7C96D41097}">
      <dgm:prSet/>
      <dgm:spPr/>
      <dgm:t>
        <a:bodyPr/>
        <a:lstStyle/>
        <a:p>
          <a:endParaRPr lang="en-US"/>
        </a:p>
      </dgm:t>
    </dgm:pt>
    <dgm:pt modelId="{3E381002-BBE1-4A4F-926A-BE013E8DE1E4}">
      <dgm:prSet phldrT="[Text]" custT="1"/>
      <dgm:spPr>
        <a:solidFill>
          <a:srgbClr val="0C97D1"/>
        </a:solidFill>
        <a:ln>
          <a:solidFill>
            <a:srgbClr val="0C97D1"/>
          </a:solidFill>
        </a:ln>
      </dgm:spPr>
      <dgm:t>
        <a:bodyPr/>
        <a:lstStyle/>
        <a:p>
          <a:r>
            <a:rPr lang="en-US" sz="1600" b="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 Design</a:t>
          </a:r>
          <a:endParaRPr lang="en-US" sz="1600" b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C9AC83A-693A-42B9-8B6B-F2E9075EBC0E}" type="parTrans" cxnId="{940D36E4-71E3-4C33-A44D-1BA3AB7F2759}">
      <dgm:prSet/>
      <dgm:spPr/>
      <dgm:t>
        <a:bodyPr/>
        <a:lstStyle/>
        <a:p>
          <a:endParaRPr lang="en-US"/>
        </a:p>
      </dgm:t>
    </dgm:pt>
    <dgm:pt modelId="{3181EF9B-385A-4E66-94ED-43F3245B1687}" type="sibTrans" cxnId="{940D36E4-71E3-4C33-A44D-1BA3AB7F2759}">
      <dgm:prSet/>
      <dgm:spPr/>
      <dgm:t>
        <a:bodyPr/>
        <a:lstStyle/>
        <a:p>
          <a:endParaRPr lang="en-US"/>
        </a:p>
      </dgm:t>
    </dgm:pt>
    <dgm:pt modelId="{327C3EAD-8E44-4C99-B8B7-473FF10D0CDD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Server-Client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E5EC75-B118-47F2-83C7-C3990DDBB522}" type="parTrans" cxnId="{92CED5D8-BBF0-45AF-AA0C-0E759BFEB37A}">
      <dgm:prSet/>
      <dgm:spPr/>
      <dgm:t>
        <a:bodyPr/>
        <a:lstStyle/>
        <a:p>
          <a:endParaRPr lang="en-US"/>
        </a:p>
      </dgm:t>
    </dgm:pt>
    <dgm:pt modelId="{05EE6C26-47A9-480C-8622-8AFBCA21BE9D}" type="sibTrans" cxnId="{92CED5D8-BBF0-45AF-AA0C-0E759BFEB37A}">
      <dgm:prSet/>
      <dgm:spPr/>
      <dgm:t>
        <a:bodyPr/>
        <a:lstStyle/>
        <a:p>
          <a:endParaRPr lang="en-US"/>
        </a:p>
      </dgm:t>
    </dgm:pt>
    <dgm:pt modelId="{49BE0063-9B07-4CB7-9B6E-44F0C9E51343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Robot Control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4314756-3DD5-4C80-B015-961903591339}" type="parTrans" cxnId="{0B0C926D-E5A1-41C1-AC25-C191544954E3}">
      <dgm:prSet/>
      <dgm:spPr/>
      <dgm:t>
        <a:bodyPr/>
        <a:lstStyle/>
        <a:p>
          <a:endParaRPr lang="en-US"/>
        </a:p>
      </dgm:t>
    </dgm:pt>
    <dgm:pt modelId="{A4F3650D-C10C-4354-8E44-24966AF962FD}" type="sibTrans" cxnId="{0B0C926D-E5A1-41C1-AC25-C191544954E3}">
      <dgm:prSet/>
      <dgm:spPr/>
      <dgm:t>
        <a:bodyPr/>
        <a:lstStyle/>
        <a:p>
          <a:endParaRPr lang="en-US"/>
        </a:p>
      </dgm:t>
    </dgm:pt>
    <dgm:pt modelId="{27B66254-7487-4042-9966-CA87DA171961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Parsing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05AE98-73AA-427C-8EAA-D16B198DD42F}" type="parTrans" cxnId="{01D1945A-D300-45DD-8C3E-A9868C16B9F1}">
      <dgm:prSet/>
      <dgm:spPr/>
      <dgm:t>
        <a:bodyPr/>
        <a:lstStyle/>
        <a:p>
          <a:endParaRPr lang="en-US"/>
        </a:p>
      </dgm:t>
    </dgm:pt>
    <dgm:pt modelId="{EC04046C-03C5-43FC-BCA0-3FC8B7E6E01A}" type="sibTrans" cxnId="{01D1945A-D300-45DD-8C3E-A9868C16B9F1}">
      <dgm:prSet/>
      <dgm:spPr/>
      <dgm:t>
        <a:bodyPr/>
        <a:lstStyle/>
        <a:p>
          <a:endParaRPr lang="en-US"/>
        </a:p>
      </dgm:t>
    </dgm:pt>
    <dgm:pt modelId="{CB7F492D-2B66-4A61-8D38-6517A483184F}">
      <dgm:prSet phldrT="[Text]" custT="1"/>
      <dgm:spPr>
        <a:solidFill>
          <a:srgbClr val="0C97D1"/>
        </a:solidFill>
        <a:ln>
          <a:solidFill>
            <a:srgbClr val="0C97D1"/>
          </a:solidFill>
        </a:ln>
      </dgm:spPr>
      <dgm:t>
        <a:bodyPr/>
        <a:lstStyle/>
        <a:p>
          <a:r>
            <a: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Project Management</a:t>
          </a:r>
          <a:endParaRPr lang="en-US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654C7E-212F-4752-A52A-4614862D8596}" type="parTrans" cxnId="{8E3208F5-63E2-48E1-A648-64BE243E1B95}">
      <dgm:prSet/>
      <dgm:spPr/>
      <dgm:t>
        <a:bodyPr/>
        <a:lstStyle/>
        <a:p>
          <a:endParaRPr lang="en-US"/>
        </a:p>
      </dgm:t>
    </dgm:pt>
    <dgm:pt modelId="{2B2C30AA-0068-4D05-94AF-9B4E415C1AEE}" type="sibTrans" cxnId="{8E3208F5-63E2-48E1-A648-64BE243E1B95}">
      <dgm:prSet/>
      <dgm:spPr/>
      <dgm:t>
        <a:bodyPr/>
        <a:lstStyle/>
        <a:p>
          <a:endParaRPr lang="en-US"/>
        </a:p>
      </dgm:t>
    </dgm:pt>
    <dgm:pt modelId="{54E059DB-00FF-4861-9228-A30DF7410501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Risks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1EB94B-D2B9-4D91-8E01-D3D9076BDA56}" type="parTrans" cxnId="{05F2AA84-35A2-4863-BF37-035726A46EBD}">
      <dgm:prSet/>
      <dgm:spPr/>
      <dgm:t>
        <a:bodyPr/>
        <a:lstStyle/>
        <a:p>
          <a:endParaRPr lang="en-US"/>
        </a:p>
      </dgm:t>
    </dgm:pt>
    <dgm:pt modelId="{C677086C-FD8E-48FA-B859-B0D1CF9514A6}" type="sibTrans" cxnId="{05F2AA84-35A2-4863-BF37-035726A46EBD}">
      <dgm:prSet/>
      <dgm:spPr/>
      <dgm:t>
        <a:bodyPr/>
        <a:lstStyle/>
        <a:p>
          <a:endParaRPr lang="en-US"/>
        </a:p>
      </dgm:t>
    </dgm:pt>
    <dgm:pt modelId="{1244AF36-BFFA-4217-8120-FCE9EC832C5C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4CE201-441A-4ED6-A999-064268A04606}" type="parTrans" cxnId="{E4155EEB-7D09-4A09-9BCE-E5C1DA87857C}">
      <dgm:prSet/>
      <dgm:spPr/>
      <dgm:t>
        <a:bodyPr/>
        <a:lstStyle/>
        <a:p>
          <a:endParaRPr lang="en-US"/>
        </a:p>
      </dgm:t>
    </dgm:pt>
    <dgm:pt modelId="{50943B21-5324-4D56-BE00-5503261B9C65}" type="sibTrans" cxnId="{E4155EEB-7D09-4A09-9BCE-E5C1DA87857C}">
      <dgm:prSet/>
      <dgm:spPr/>
      <dgm:t>
        <a:bodyPr/>
        <a:lstStyle/>
        <a:p>
          <a:endParaRPr lang="en-US"/>
        </a:p>
      </dgm:t>
    </dgm:pt>
    <dgm:pt modelId="{5E4B31AE-E2B9-4A65-A636-4D33314BEF60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Schedule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47B670-49AE-4717-92A4-550290451D04}" type="parTrans" cxnId="{E92B6161-C12F-4EC8-8374-18F90CF767A4}">
      <dgm:prSet/>
      <dgm:spPr/>
      <dgm:t>
        <a:bodyPr/>
        <a:lstStyle/>
        <a:p>
          <a:endParaRPr lang="en-US"/>
        </a:p>
      </dgm:t>
    </dgm:pt>
    <dgm:pt modelId="{B8C6CC44-4A2C-4A57-A2A3-7CF9740AB6DC}" type="sibTrans" cxnId="{E92B6161-C12F-4EC8-8374-18F90CF767A4}">
      <dgm:prSet/>
      <dgm:spPr/>
      <dgm:t>
        <a:bodyPr/>
        <a:lstStyle/>
        <a:p>
          <a:endParaRPr lang="en-US"/>
        </a:p>
      </dgm:t>
    </dgm:pt>
    <dgm:pt modelId="{8BB8BF7D-013B-4692-B020-CA0CC752EF90}">
      <dgm:prSet phldrT="[Text]"/>
      <dgm:spPr>
        <a:ln>
          <a:solidFill>
            <a:srgbClr val="0C97D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Concept Sketch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0F0C55-8505-4FCB-8CEB-88DFC50FBB53}" type="sibTrans" cxnId="{B2129A2A-45F0-443B-AD78-613E68E20325}">
      <dgm:prSet/>
      <dgm:spPr/>
      <dgm:t>
        <a:bodyPr/>
        <a:lstStyle/>
        <a:p>
          <a:endParaRPr lang="en-US"/>
        </a:p>
      </dgm:t>
    </dgm:pt>
    <dgm:pt modelId="{B2D855AD-B6DB-4A15-A1C1-106CF15BB5DA}" type="parTrans" cxnId="{B2129A2A-45F0-443B-AD78-613E68E20325}">
      <dgm:prSet/>
      <dgm:spPr/>
      <dgm:t>
        <a:bodyPr/>
        <a:lstStyle/>
        <a:p>
          <a:endParaRPr lang="en-US"/>
        </a:p>
      </dgm:t>
    </dgm:pt>
    <dgm:pt modelId="{26EDAFD9-9B0F-4FEF-B1F0-2E9A33E6B64D}" type="pres">
      <dgm:prSet presAssocID="{EA01CE65-55A6-4041-999F-23AEF4B78B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09BA4A-05A0-4F10-ADD1-1B2568D5C470}" type="pres">
      <dgm:prSet presAssocID="{997D1700-96A8-4584-B4A6-496DF62F3141}" presName="composite" presStyleCnt="0"/>
      <dgm:spPr/>
    </dgm:pt>
    <dgm:pt modelId="{F1B2C636-187D-480A-A891-B83220A5EA71}" type="pres">
      <dgm:prSet presAssocID="{997D1700-96A8-4584-B4A6-496DF62F3141}" presName="parTx" presStyleLbl="alignNode1" presStyleIdx="0" presStyleCnt="5" custScaleY="109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43B88-F37E-4BE9-9CC5-50E4D1D859B0}" type="pres">
      <dgm:prSet presAssocID="{997D1700-96A8-4584-B4A6-496DF62F3141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321F9-FDDE-4086-87E1-5D65E504E068}" type="pres">
      <dgm:prSet presAssocID="{A51619D8-6D48-4EF2-85DE-035B0E7BA2D2}" presName="space" presStyleCnt="0"/>
      <dgm:spPr/>
    </dgm:pt>
    <dgm:pt modelId="{712442E9-70D3-4BC0-9728-D20F2646A62E}" type="pres">
      <dgm:prSet presAssocID="{75518980-9163-4473-A993-97738DA71D06}" presName="composite" presStyleCnt="0"/>
      <dgm:spPr/>
    </dgm:pt>
    <dgm:pt modelId="{22F7997C-3E42-4FB5-AC6A-0A976F1C381F}" type="pres">
      <dgm:prSet presAssocID="{75518980-9163-4473-A993-97738DA71D0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58D20-CA82-47E4-9C51-6CA691343356}" type="pres">
      <dgm:prSet presAssocID="{75518980-9163-4473-A993-97738DA71D06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FF425-04D4-4422-97AD-2EE4514324CE}" type="pres">
      <dgm:prSet presAssocID="{FF343F5C-1C2D-40BF-A68A-67A0ED86563D}" presName="space" presStyleCnt="0"/>
      <dgm:spPr/>
    </dgm:pt>
    <dgm:pt modelId="{5F433ED7-20D5-4CA1-AD80-3B1D151E47BC}" type="pres">
      <dgm:prSet presAssocID="{2ED829FD-E3C6-4474-AD42-5EF38DE63053}" presName="composite" presStyleCnt="0"/>
      <dgm:spPr/>
    </dgm:pt>
    <dgm:pt modelId="{3784E1E3-6A27-4D0F-B746-1264C9187014}" type="pres">
      <dgm:prSet presAssocID="{2ED829FD-E3C6-4474-AD42-5EF38DE6305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D9F89-050A-4FF3-A979-47DAEAF5F61F}" type="pres">
      <dgm:prSet presAssocID="{2ED829FD-E3C6-4474-AD42-5EF38DE6305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003A3-77FA-4A5E-AE58-72A23535200B}" type="pres">
      <dgm:prSet presAssocID="{CA1F6786-7E65-4969-87F1-840DBEC2C04F}" presName="space" presStyleCnt="0"/>
      <dgm:spPr/>
    </dgm:pt>
    <dgm:pt modelId="{4D37D87E-8B53-4030-895C-CE6E2A3A67B5}" type="pres">
      <dgm:prSet presAssocID="{3E381002-BBE1-4A4F-926A-BE013E8DE1E4}" presName="composite" presStyleCnt="0"/>
      <dgm:spPr/>
    </dgm:pt>
    <dgm:pt modelId="{0D830F3E-6F25-46CA-903A-DD2F11735058}" type="pres">
      <dgm:prSet presAssocID="{3E381002-BBE1-4A4F-926A-BE013E8DE1E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7537A-D7DD-44AB-8292-856FDFFF24BD}" type="pres">
      <dgm:prSet presAssocID="{3E381002-BBE1-4A4F-926A-BE013E8DE1E4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CBD03-0892-4647-AE8C-B23F385F7F77}" type="pres">
      <dgm:prSet presAssocID="{3181EF9B-385A-4E66-94ED-43F3245B1687}" presName="space" presStyleCnt="0"/>
      <dgm:spPr/>
    </dgm:pt>
    <dgm:pt modelId="{E26D06F8-B4DA-4F5F-9857-203C7A6AB727}" type="pres">
      <dgm:prSet presAssocID="{CB7F492D-2B66-4A61-8D38-6517A483184F}" presName="composite" presStyleCnt="0"/>
      <dgm:spPr/>
    </dgm:pt>
    <dgm:pt modelId="{9DC9BB35-BC29-40AE-8B10-BDF3CBCDC67A}" type="pres">
      <dgm:prSet presAssocID="{CB7F492D-2B66-4A61-8D38-6517A483184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E9381-837B-490C-AE4E-5D26C5B89B33}" type="pres">
      <dgm:prSet presAssocID="{CB7F492D-2B66-4A61-8D38-6517A483184F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61AA3-335A-4172-9AF2-44034C597DAC}" type="presOf" srcId="{61F25093-FA46-4272-A510-DEB9AB759E52}" destId="{9A743B88-F37E-4BE9-9CC5-50E4D1D859B0}" srcOrd="0" destOrd="0" presId="urn:microsoft.com/office/officeart/2005/8/layout/hList1"/>
    <dgm:cxn modelId="{92CED5D8-BBF0-45AF-AA0C-0E759BFEB37A}" srcId="{3E381002-BBE1-4A4F-926A-BE013E8DE1E4}" destId="{327C3EAD-8E44-4C99-B8B7-473FF10D0CDD}" srcOrd="1" destOrd="0" parTransId="{03E5EC75-B118-47F2-83C7-C3990DDBB522}" sibTransId="{05EE6C26-47A9-480C-8622-8AFBCA21BE9D}"/>
    <dgm:cxn modelId="{B2129A2A-45F0-443B-AD78-613E68E20325}" srcId="{75518980-9163-4473-A993-97738DA71D06}" destId="{8BB8BF7D-013B-4692-B020-CA0CC752EF90}" srcOrd="1" destOrd="0" parTransId="{B2D855AD-B6DB-4A15-A1C1-106CF15BB5DA}" sibTransId="{650F0C55-8505-4FCB-8CEB-88DFC50FBB53}"/>
    <dgm:cxn modelId="{FFE2767A-FC7D-4681-83CE-B2E9AF42BC53}" srcId="{997D1700-96A8-4584-B4A6-496DF62F3141}" destId="{61F25093-FA46-4272-A510-DEB9AB759E52}" srcOrd="0" destOrd="0" parTransId="{0150924A-EDEB-4B30-A210-FBE61401D905}" sibTransId="{1DFD7A26-9C28-46FA-9715-0B5E86D3F12D}"/>
    <dgm:cxn modelId="{43896944-7705-4D79-9660-25261711396D}" type="presOf" srcId="{54E059DB-00FF-4861-9228-A30DF7410501}" destId="{60FE9381-837B-490C-AE4E-5D26C5B89B33}" srcOrd="0" destOrd="0" presId="urn:microsoft.com/office/officeart/2005/8/layout/hList1"/>
    <dgm:cxn modelId="{05F2AA84-35A2-4863-BF37-035726A46EBD}" srcId="{CB7F492D-2B66-4A61-8D38-6517A483184F}" destId="{54E059DB-00FF-4861-9228-A30DF7410501}" srcOrd="0" destOrd="0" parTransId="{DA1EB94B-D2B9-4D91-8E01-D3D9076BDA56}" sibTransId="{C677086C-FD8E-48FA-B859-B0D1CF9514A6}"/>
    <dgm:cxn modelId="{68904986-BC97-465C-9584-7452724002FD}" type="presOf" srcId="{CB7F492D-2B66-4A61-8D38-6517A483184F}" destId="{9DC9BB35-BC29-40AE-8B10-BDF3CBCDC67A}" srcOrd="0" destOrd="0" presId="urn:microsoft.com/office/officeart/2005/8/layout/hList1"/>
    <dgm:cxn modelId="{562D9EA3-0E5F-4BB1-BA51-CF7C96D41097}" srcId="{997D1700-96A8-4584-B4A6-496DF62F3141}" destId="{F8E660EB-DBDC-46A7-BD20-B47484B6E329}" srcOrd="2" destOrd="0" parTransId="{1BFBAAD5-FBCC-4777-BF7B-6AD10E68924B}" sibTransId="{F19653FB-8981-49A0-9E78-A39A0253C7B2}"/>
    <dgm:cxn modelId="{14C93059-CD4C-46E4-AB91-4C6A58B4FD1F}" type="presOf" srcId="{327C3EAD-8E44-4C99-B8B7-473FF10D0CDD}" destId="{5937537A-D7DD-44AB-8292-856FDFFF24BD}" srcOrd="0" destOrd="1" presId="urn:microsoft.com/office/officeart/2005/8/layout/hList1"/>
    <dgm:cxn modelId="{17E0F028-FC34-4C65-9EFB-F944652B966D}" srcId="{2ED829FD-E3C6-4474-AD42-5EF38DE63053}" destId="{511D4387-D526-4D4A-B66D-73897B57C428}" srcOrd="1" destOrd="0" parTransId="{EAC1A4D0-1D9E-40E8-BF68-F50ED9BCEA80}" sibTransId="{591AC5FC-4CD1-4DCD-A5F7-9F41D352E0E8}"/>
    <dgm:cxn modelId="{5870FA99-8E54-4047-9A54-F059E2E2C1A1}" type="presOf" srcId="{997D1700-96A8-4584-B4A6-496DF62F3141}" destId="{F1B2C636-187D-480A-A891-B83220A5EA71}" srcOrd="0" destOrd="0" presId="urn:microsoft.com/office/officeart/2005/8/layout/hList1"/>
    <dgm:cxn modelId="{E92B6161-C12F-4EC8-8374-18F90CF767A4}" srcId="{CB7F492D-2B66-4A61-8D38-6517A483184F}" destId="{5E4B31AE-E2B9-4A65-A636-4D33314BEF60}" srcOrd="2" destOrd="0" parTransId="{7247B670-49AE-4717-92A4-550290451D04}" sibTransId="{B8C6CC44-4A2C-4A57-A2A3-7CF9740AB6DC}"/>
    <dgm:cxn modelId="{CE69873A-4617-492D-A638-A308FFB3650A}" type="presOf" srcId="{5E4B31AE-E2B9-4A65-A636-4D33314BEF60}" destId="{60FE9381-837B-490C-AE4E-5D26C5B89B33}" srcOrd="0" destOrd="2" presId="urn:microsoft.com/office/officeart/2005/8/layout/hList1"/>
    <dgm:cxn modelId="{39302FA1-80FC-4660-8795-E15D3B2C717A}" type="presOf" srcId="{511D4387-D526-4D4A-B66D-73897B57C428}" destId="{98FD9F89-050A-4FF3-A979-47DAEAF5F61F}" srcOrd="0" destOrd="1" presId="urn:microsoft.com/office/officeart/2005/8/layout/hList1"/>
    <dgm:cxn modelId="{14083071-4F98-4C5C-A956-0B617CFC81CD}" type="presOf" srcId="{1244AF36-BFFA-4217-8120-FCE9EC832C5C}" destId="{60FE9381-837B-490C-AE4E-5D26C5B89B33}" srcOrd="0" destOrd="1" presId="urn:microsoft.com/office/officeart/2005/8/layout/hList1"/>
    <dgm:cxn modelId="{6733B873-DFC8-4334-AF67-5B23AFD503FE}" type="presOf" srcId="{04CC4872-836E-492E-9CDD-8D70F515DC5D}" destId="{98FD9F89-050A-4FF3-A979-47DAEAF5F61F}" srcOrd="0" destOrd="0" presId="urn:microsoft.com/office/officeart/2005/8/layout/hList1"/>
    <dgm:cxn modelId="{940D36E4-71E3-4C33-A44D-1BA3AB7F2759}" srcId="{EA01CE65-55A6-4041-999F-23AEF4B78BA7}" destId="{3E381002-BBE1-4A4F-926A-BE013E8DE1E4}" srcOrd="3" destOrd="0" parTransId="{3C9AC83A-693A-42B9-8B6B-F2E9075EBC0E}" sibTransId="{3181EF9B-385A-4E66-94ED-43F3245B1687}"/>
    <dgm:cxn modelId="{8110D632-0CDB-4965-84A8-AF514555A82B}" type="presOf" srcId="{F8E660EB-DBDC-46A7-BD20-B47484B6E329}" destId="{9A743B88-F37E-4BE9-9CC5-50E4D1D859B0}" srcOrd="0" destOrd="2" presId="urn:microsoft.com/office/officeart/2005/8/layout/hList1"/>
    <dgm:cxn modelId="{E4155EEB-7D09-4A09-9BCE-E5C1DA87857C}" srcId="{CB7F492D-2B66-4A61-8D38-6517A483184F}" destId="{1244AF36-BFFA-4217-8120-FCE9EC832C5C}" srcOrd="1" destOrd="0" parTransId="{854CE201-441A-4ED6-A999-064268A04606}" sibTransId="{50943B21-5324-4D56-BE00-5503261B9C65}"/>
    <dgm:cxn modelId="{8E3208F5-63E2-48E1-A648-64BE243E1B95}" srcId="{EA01CE65-55A6-4041-999F-23AEF4B78BA7}" destId="{CB7F492D-2B66-4A61-8D38-6517A483184F}" srcOrd="4" destOrd="0" parTransId="{47654C7E-212F-4752-A52A-4614862D8596}" sibTransId="{2B2C30AA-0068-4D05-94AF-9B4E415C1AEE}"/>
    <dgm:cxn modelId="{D75521E3-6A0D-421C-BC96-A65B59A5A2A6}" srcId="{997D1700-96A8-4584-B4A6-496DF62F3141}" destId="{28486F82-CB4B-4430-9539-04CD4415C54E}" srcOrd="1" destOrd="0" parTransId="{19B1A242-1ABA-4ECE-A67D-3EF8DC8A80C3}" sibTransId="{137083CA-8FCC-4178-BBB7-A87C526803C3}"/>
    <dgm:cxn modelId="{89335C2E-B7E6-4905-95BA-E4FAF30819FD}" type="presOf" srcId="{28486F82-CB4B-4430-9539-04CD4415C54E}" destId="{9A743B88-F37E-4BE9-9CC5-50E4D1D859B0}" srcOrd="0" destOrd="1" presId="urn:microsoft.com/office/officeart/2005/8/layout/hList1"/>
    <dgm:cxn modelId="{F4C3B131-38C4-4FA8-9A07-B8AF917BA9ED}" type="presOf" srcId="{EA01CE65-55A6-4041-999F-23AEF4B78BA7}" destId="{26EDAFD9-9B0F-4FEF-B1F0-2E9A33E6B64D}" srcOrd="0" destOrd="0" presId="urn:microsoft.com/office/officeart/2005/8/layout/hList1"/>
    <dgm:cxn modelId="{0B0C926D-E5A1-41C1-AC25-C191544954E3}" srcId="{3E381002-BBE1-4A4F-926A-BE013E8DE1E4}" destId="{49BE0063-9B07-4CB7-9B6E-44F0C9E51343}" srcOrd="2" destOrd="0" parTransId="{24314756-3DD5-4C80-B015-961903591339}" sibTransId="{A4F3650D-C10C-4354-8E44-24966AF962FD}"/>
    <dgm:cxn modelId="{212382EA-2650-47EF-9650-22D8CF27689B}" srcId="{75518980-9163-4473-A993-97738DA71D06}" destId="{E289FFBE-2C0D-444C-A757-07F68E738C35}" srcOrd="0" destOrd="0" parTransId="{A55CF857-72B4-49F3-94A7-E8F2754603E1}" sibTransId="{FBCB63FA-9375-4DCD-92B8-452BC7EF3815}"/>
    <dgm:cxn modelId="{2FD80EF6-EB83-4A2D-87E9-DD128D109704}" srcId="{2ED829FD-E3C6-4474-AD42-5EF38DE63053}" destId="{04CC4872-836E-492E-9CDD-8D70F515DC5D}" srcOrd="0" destOrd="0" parTransId="{80BBFE91-BC06-484E-9459-C73ED9058B97}" sibTransId="{36C4FAF3-21EF-4B16-B125-3A215E53859B}"/>
    <dgm:cxn modelId="{D01DB26E-A6DF-436D-A4CC-8B7E97335035}" type="presOf" srcId="{E289FFBE-2C0D-444C-A757-07F68E738C35}" destId="{A4A58D20-CA82-47E4-9C51-6CA691343356}" srcOrd="0" destOrd="0" presId="urn:microsoft.com/office/officeart/2005/8/layout/hList1"/>
    <dgm:cxn modelId="{05EA3215-1DD3-4D80-8327-62D0D51AB3DC}" type="presOf" srcId="{75518980-9163-4473-A993-97738DA71D06}" destId="{22F7997C-3E42-4FB5-AC6A-0A976F1C381F}" srcOrd="0" destOrd="0" presId="urn:microsoft.com/office/officeart/2005/8/layout/hList1"/>
    <dgm:cxn modelId="{01D1945A-D300-45DD-8C3E-A9868C16B9F1}" srcId="{3E381002-BBE1-4A4F-926A-BE013E8DE1E4}" destId="{27B66254-7487-4042-9966-CA87DA171961}" srcOrd="0" destOrd="0" parTransId="{6C05AE98-73AA-427C-8EAA-D16B198DD42F}" sibTransId="{EC04046C-03C5-43FC-BCA0-3FC8B7E6E01A}"/>
    <dgm:cxn modelId="{C74806ED-5699-4DBE-8486-0D06794BD33F}" type="presOf" srcId="{2ED829FD-E3C6-4474-AD42-5EF38DE63053}" destId="{3784E1E3-6A27-4D0F-B746-1264C9187014}" srcOrd="0" destOrd="0" presId="urn:microsoft.com/office/officeart/2005/8/layout/hList1"/>
    <dgm:cxn modelId="{B9D2375C-106F-495C-BB0E-54664DC8A199}" srcId="{EA01CE65-55A6-4041-999F-23AEF4B78BA7}" destId="{2ED829FD-E3C6-4474-AD42-5EF38DE63053}" srcOrd="2" destOrd="0" parTransId="{13E2B523-5656-4859-9BAC-0F8A1B5FAAD4}" sibTransId="{CA1F6786-7E65-4969-87F1-840DBEC2C04F}"/>
    <dgm:cxn modelId="{FAA5F240-DD55-4346-94B1-59CAC6DD07DE}" type="presOf" srcId="{3E381002-BBE1-4A4F-926A-BE013E8DE1E4}" destId="{0D830F3E-6F25-46CA-903A-DD2F11735058}" srcOrd="0" destOrd="0" presId="urn:microsoft.com/office/officeart/2005/8/layout/hList1"/>
    <dgm:cxn modelId="{0DDB2FA5-C9CB-4C68-852C-3252FB83118F}" type="presOf" srcId="{8BB8BF7D-013B-4692-B020-CA0CC752EF90}" destId="{A4A58D20-CA82-47E4-9C51-6CA691343356}" srcOrd="0" destOrd="1" presId="urn:microsoft.com/office/officeart/2005/8/layout/hList1"/>
    <dgm:cxn modelId="{5C8CFDB8-C375-4E0D-9180-9048E8336281}" srcId="{EA01CE65-55A6-4041-999F-23AEF4B78BA7}" destId="{997D1700-96A8-4584-B4A6-496DF62F3141}" srcOrd="0" destOrd="0" parTransId="{A443CB48-C38E-495F-9BD8-4525781A7523}" sibTransId="{A51619D8-6D48-4EF2-85DE-035B0E7BA2D2}"/>
    <dgm:cxn modelId="{81696807-D0FC-4B71-9D77-3978F23876E6}" srcId="{EA01CE65-55A6-4041-999F-23AEF4B78BA7}" destId="{75518980-9163-4473-A993-97738DA71D06}" srcOrd="1" destOrd="0" parTransId="{23D8E598-B835-44F6-AB2C-2F77ECA1FF90}" sibTransId="{FF343F5C-1C2D-40BF-A68A-67A0ED86563D}"/>
    <dgm:cxn modelId="{0E10F3BB-F5B6-4E4B-B5A8-E1A20211CDAD}" type="presOf" srcId="{27B66254-7487-4042-9966-CA87DA171961}" destId="{5937537A-D7DD-44AB-8292-856FDFFF24BD}" srcOrd="0" destOrd="0" presId="urn:microsoft.com/office/officeart/2005/8/layout/hList1"/>
    <dgm:cxn modelId="{03AD0F4E-CA4B-42A5-91A9-5C38260A26C7}" type="presOf" srcId="{49BE0063-9B07-4CB7-9B6E-44F0C9E51343}" destId="{5937537A-D7DD-44AB-8292-856FDFFF24BD}" srcOrd="0" destOrd="2" presId="urn:microsoft.com/office/officeart/2005/8/layout/hList1"/>
    <dgm:cxn modelId="{0D47DEDC-1E36-47E8-B281-1DB92E2AC8B5}" type="presParOf" srcId="{26EDAFD9-9B0F-4FEF-B1F0-2E9A33E6B64D}" destId="{2209BA4A-05A0-4F10-ADD1-1B2568D5C470}" srcOrd="0" destOrd="0" presId="urn:microsoft.com/office/officeart/2005/8/layout/hList1"/>
    <dgm:cxn modelId="{BED491E7-4820-457F-A0D0-0415BCEA3075}" type="presParOf" srcId="{2209BA4A-05A0-4F10-ADD1-1B2568D5C470}" destId="{F1B2C636-187D-480A-A891-B83220A5EA71}" srcOrd="0" destOrd="0" presId="urn:microsoft.com/office/officeart/2005/8/layout/hList1"/>
    <dgm:cxn modelId="{D79F034F-D52C-45B9-89DF-1EF53CF36071}" type="presParOf" srcId="{2209BA4A-05A0-4F10-ADD1-1B2568D5C470}" destId="{9A743B88-F37E-4BE9-9CC5-50E4D1D859B0}" srcOrd="1" destOrd="0" presId="urn:microsoft.com/office/officeart/2005/8/layout/hList1"/>
    <dgm:cxn modelId="{9CC13EDE-5431-45F0-BF76-93625637EE60}" type="presParOf" srcId="{26EDAFD9-9B0F-4FEF-B1F0-2E9A33E6B64D}" destId="{887321F9-FDDE-4086-87E1-5D65E504E068}" srcOrd="1" destOrd="0" presId="urn:microsoft.com/office/officeart/2005/8/layout/hList1"/>
    <dgm:cxn modelId="{4030E9D7-8FEB-4CAA-92E8-6FF62B4D27BC}" type="presParOf" srcId="{26EDAFD9-9B0F-4FEF-B1F0-2E9A33E6B64D}" destId="{712442E9-70D3-4BC0-9728-D20F2646A62E}" srcOrd="2" destOrd="0" presId="urn:microsoft.com/office/officeart/2005/8/layout/hList1"/>
    <dgm:cxn modelId="{6D339A77-4732-49C0-880F-E8ED6F98B3DE}" type="presParOf" srcId="{712442E9-70D3-4BC0-9728-D20F2646A62E}" destId="{22F7997C-3E42-4FB5-AC6A-0A976F1C381F}" srcOrd="0" destOrd="0" presId="urn:microsoft.com/office/officeart/2005/8/layout/hList1"/>
    <dgm:cxn modelId="{254EF24B-E37A-4841-BE10-DFE7964C67F4}" type="presParOf" srcId="{712442E9-70D3-4BC0-9728-D20F2646A62E}" destId="{A4A58D20-CA82-47E4-9C51-6CA691343356}" srcOrd="1" destOrd="0" presId="urn:microsoft.com/office/officeart/2005/8/layout/hList1"/>
    <dgm:cxn modelId="{3C4487F9-3FDC-41B6-A2E2-F65E11ECBFB0}" type="presParOf" srcId="{26EDAFD9-9B0F-4FEF-B1F0-2E9A33E6B64D}" destId="{4E3FF425-04D4-4422-97AD-2EE4514324CE}" srcOrd="3" destOrd="0" presId="urn:microsoft.com/office/officeart/2005/8/layout/hList1"/>
    <dgm:cxn modelId="{6EF8C980-4C58-4686-96E1-F435D96FD644}" type="presParOf" srcId="{26EDAFD9-9B0F-4FEF-B1F0-2E9A33E6B64D}" destId="{5F433ED7-20D5-4CA1-AD80-3B1D151E47BC}" srcOrd="4" destOrd="0" presId="urn:microsoft.com/office/officeart/2005/8/layout/hList1"/>
    <dgm:cxn modelId="{828B6E3A-0E8F-464F-AC4E-E5DD5D8496A6}" type="presParOf" srcId="{5F433ED7-20D5-4CA1-AD80-3B1D151E47BC}" destId="{3784E1E3-6A27-4D0F-B746-1264C9187014}" srcOrd="0" destOrd="0" presId="urn:microsoft.com/office/officeart/2005/8/layout/hList1"/>
    <dgm:cxn modelId="{16D160C2-AB51-41A5-B006-747EFE8F7B41}" type="presParOf" srcId="{5F433ED7-20D5-4CA1-AD80-3B1D151E47BC}" destId="{98FD9F89-050A-4FF3-A979-47DAEAF5F61F}" srcOrd="1" destOrd="0" presId="urn:microsoft.com/office/officeart/2005/8/layout/hList1"/>
    <dgm:cxn modelId="{3E1D9C08-0F48-4779-BFF2-0CD6246A39B8}" type="presParOf" srcId="{26EDAFD9-9B0F-4FEF-B1F0-2E9A33E6B64D}" destId="{16F003A3-77FA-4A5E-AE58-72A23535200B}" srcOrd="5" destOrd="0" presId="urn:microsoft.com/office/officeart/2005/8/layout/hList1"/>
    <dgm:cxn modelId="{0ED2092E-BD69-49ED-B06F-A9CA7060421A}" type="presParOf" srcId="{26EDAFD9-9B0F-4FEF-B1F0-2E9A33E6B64D}" destId="{4D37D87E-8B53-4030-895C-CE6E2A3A67B5}" srcOrd="6" destOrd="0" presId="urn:microsoft.com/office/officeart/2005/8/layout/hList1"/>
    <dgm:cxn modelId="{F2D1873D-1271-4076-8629-228E05908E62}" type="presParOf" srcId="{4D37D87E-8B53-4030-895C-CE6E2A3A67B5}" destId="{0D830F3E-6F25-46CA-903A-DD2F11735058}" srcOrd="0" destOrd="0" presId="urn:microsoft.com/office/officeart/2005/8/layout/hList1"/>
    <dgm:cxn modelId="{5109F7FE-2D6A-4A77-B187-04AA41D9A7D9}" type="presParOf" srcId="{4D37D87E-8B53-4030-895C-CE6E2A3A67B5}" destId="{5937537A-D7DD-44AB-8292-856FDFFF24BD}" srcOrd="1" destOrd="0" presId="urn:microsoft.com/office/officeart/2005/8/layout/hList1"/>
    <dgm:cxn modelId="{BB3D8BF0-537E-4E71-810A-211BB2A5A8E7}" type="presParOf" srcId="{26EDAFD9-9B0F-4FEF-B1F0-2E9A33E6B64D}" destId="{619CBD03-0892-4647-AE8C-B23F385F7F77}" srcOrd="7" destOrd="0" presId="urn:microsoft.com/office/officeart/2005/8/layout/hList1"/>
    <dgm:cxn modelId="{7FCB8985-28B1-47CD-BF74-7E841309391D}" type="presParOf" srcId="{26EDAFD9-9B0F-4FEF-B1F0-2E9A33E6B64D}" destId="{E26D06F8-B4DA-4F5F-9857-203C7A6AB727}" srcOrd="8" destOrd="0" presId="urn:microsoft.com/office/officeart/2005/8/layout/hList1"/>
    <dgm:cxn modelId="{9076178B-19D0-4A2C-98ED-5DA01525406F}" type="presParOf" srcId="{E26D06F8-B4DA-4F5F-9857-203C7A6AB727}" destId="{9DC9BB35-BC29-40AE-8B10-BDF3CBCDC67A}" srcOrd="0" destOrd="0" presId="urn:microsoft.com/office/officeart/2005/8/layout/hList1"/>
    <dgm:cxn modelId="{44333CC8-4893-474C-AAB7-BD10C64FE9D8}" type="presParOf" srcId="{E26D06F8-B4DA-4F5F-9857-203C7A6AB727}" destId="{60FE9381-837B-490C-AE4E-5D26C5B89B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AECE78-AD44-40E9-8FB1-B5A94FF46D9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A8576D-9524-4F31-A076-E3141BA8AB26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Malfunctioning HDD</a:t>
          </a:r>
          <a:endParaRPr lang="en-US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16562D-B16E-4E74-8ED2-745A84BD161F}" type="parTrans" cxnId="{AE531609-D526-4212-8358-C95F1BE7199F}">
      <dgm:prSet/>
      <dgm:spPr/>
      <dgm:t>
        <a:bodyPr/>
        <a:lstStyle/>
        <a:p>
          <a:endParaRPr lang="en-US"/>
        </a:p>
      </dgm:t>
    </dgm:pt>
    <dgm:pt modelId="{5A00BD8E-33FB-4D1E-951E-39B6570D5683}" type="sibTrans" cxnId="{AE531609-D526-4212-8358-C95F1BE7199F}">
      <dgm:prSet/>
      <dgm:spPr/>
      <dgm:t>
        <a:bodyPr/>
        <a:lstStyle/>
        <a:p>
          <a:endParaRPr lang="en-US"/>
        </a:p>
      </dgm:t>
    </dgm:pt>
    <dgm:pt modelId="{D9CF0FB3-C898-4305-BA5C-A3F6351343A4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Send HDD to engineer</a:t>
          </a:r>
          <a:endParaRPr lang="en-US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097F2A-5F93-474C-AE7E-984EC97CBC1E}" type="parTrans" cxnId="{5E37C1D3-58E4-4342-A351-9D31B2F768F6}">
      <dgm:prSet/>
      <dgm:spPr/>
      <dgm:t>
        <a:bodyPr/>
        <a:lstStyle/>
        <a:p>
          <a:endParaRPr lang="en-US"/>
        </a:p>
      </dgm:t>
    </dgm:pt>
    <dgm:pt modelId="{5541DAE7-8A69-40E4-8981-3296B3C5E7BB}" type="sibTrans" cxnId="{5E37C1D3-58E4-4342-A351-9D31B2F768F6}">
      <dgm:prSet/>
      <dgm:spPr/>
      <dgm:t>
        <a:bodyPr/>
        <a:lstStyle/>
        <a:p>
          <a:endParaRPr lang="en-US"/>
        </a:p>
      </dgm:t>
    </dgm:pt>
    <dgm:pt modelId="{C25FD613-4457-4567-9BF6-08F6622AF2B5}">
      <dgm:prSet phldrT="[Text]" custT="1"/>
      <dgm:spPr/>
      <dgm:t>
        <a:bodyPr/>
        <a:lstStyle/>
        <a:p>
          <a:r>
            <a: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Shipping costs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52396A9-A095-45BF-A259-A04192BF7E3D}" type="parTrans" cxnId="{CDB5B4D3-7E4C-4086-BF28-E0FC1A8C6DF5}">
      <dgm:prSet/>
      <dgm:spPr/>
      <dgm:t>
        <a:bodyPr/>
        <a:lstStyle/>
        <a:p>
          <a:endParaRPr lang="en-US"/>
        </a:p>
      </dgm:t>
    </dgm:pt>
    <dgm:pt modelId="{68763680-0470-4E03-B532-595130815586}" type="sibTrans" cxnId="{CDB5B4D3-7E4C-4086-BF28-E0FC1A8C6DF5}">
      <dgm:prSet/>
      <dgm:spPr/>
      <dgm:t>
        <a:bodyPr/>
        <a:lstStyle/>
        <a:p>
          <a:endParaRPr lang="en-US"/>
        </a:p>
      </dgm:t>
    </dgm:pt>
    <dgm:pt modelId="{977CC009-FB6B-4E15-B4E3-FD7AF780B12A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Find via using chart</a:t>
          </a:r>
          <a:endParaRPr lang="en-US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5B782A5-2DF1-45F4-955C-0A11F6014841}" type="parTrans" cxnId="{FD763CCF-51E6-43F4-8611-E28F4D5C62CC}">
      <dgm:prSet/>
      <dgm:spPr/>
      <dgm:t>
        <a:bodyPr/>
        <a:lstStyle/>
        <a:p>
          <a:endParaRPr lang="en-US"/>
        </a:p>
      </dgm:t>
    </dgm:pt>
    <dgm:pt modelId="{65418241-6917-4B40-AE77-62AF94D9AD43}" type="sibTrans" cxnId="{FD763CCF-51E6-43F4-8611-E28F4D5C62CC}">
      <dgm:prSet/>
      <dgm:spPr/>
      <dgm:t>
        <a:bodyPr/>
        <a:lstStyle/>
        <a:p>
          <a:endParaRPr lang="en-US"/>
        </a:p>
      </dgm:t>
    </dgm:pt>
    <dgm:pt modelId="{3FF1A1C4-EB26-400F-B9E7-F8988026C8C7}">
      <dgm:prSet phldrT="[Text]" custT="1"/>
      <dgm:spPr/>
      <dgm:t>
        <a:bodyPr/>
        <a:lstStyle/>
        <a:p>
          <a:r>
            <a: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consuming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0C18F1-41F2-4AAA-9EF9-6B52D03E1B9D}" type="parTrans" cxnId="{625F4ED8-BEE1-4832-9C52-60DCC4C9333F}">
      <dgm:prSet/>
      <dgm:spPr/>
      <dgm:t>
        <a:bodyPr/>
        <a:lstStyle/>
        <a:p>
          <a:endParaRPr lang="en-US"/>
        </a:p>
      </dgm:t>
    </dgm:pt>
    <dgm:pt modelId="{984C6DD9-A2EA-4575-92D0-D190AA7BAB9B}" type="sibTrans" cxnId="{625F4ED8-BEE1-4832-9C52-60DCC4C9333F}">
      <dgm:prSet/>
      <dgm:spPr/>
      <dgm:t>
        <a:bodyPr/>
        <a:lstStyle/>
        <a:p>
          <a:endParaRPr lang="en-US"/>
        </a:p>
      </dgm:t>
    </dgm:pt>
    <dgm:pt modelId="{C1999580-9168-49C0-BA53-5F11B5E6AE05}">
      <dgm:prSet phldrT="[Text]" custT="1"/>
      <dgm:spPr/>
      <dgm:t>
        <a:bodyPr/>
        <a:lstStyle/>
        <a:p>
          <a:r>
            <a: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High turn around time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1D7BABF-0136-479D-BB0C-E4A1000BC360}" type="parTrans" cxnId="{85A6CFDA-003B-4B00-9816-1D14CC898DF6}">
      <dgm:prSet/>
      <dgm:spPr/>
      <dgm:t>
        <a:bodyPr/>
        <a:lstStyle/>
        <a:p>
          <a:endParaRPr lang="en-US"/>
        </a:p>
      </dgm:t>
    </dgm:pt>
    <dgm:pt modelId="{89D90AB8-128B-43D5-8D0B-2ADD3BC910B3}" type="sibTrans" cxnId="{85A6CFDA-003B-4B00-9816-1D14CC898DF6}">
      <dgm:prSet/>
      <dgm:spPr/>
      <dgm:t>
        <a:bodyPr/>
        <a:lstStyle/>
        <a:p>
          <a:endParaRPr lang="en-US"/>
        </a:p>
      </dgm:t>
    </dgm:pt>
    <dgm:pt modelId="{B4742B70-A3C3-4B53-868B-438EEBAECE17}">
      <dgm:prSet phldrT="[Text]" custT="1"/>
      <dgm:spPr/>
      <dgm:t>
        <a:bodyPr/>
        <a:lstStyle/>
        <a:p>
          <a:r>
            <a: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Easy to make mistakes</a:t>
          </a:r>
          <a:endParaRPr lang="en-US" sz="1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BE6F54-D1F3-4723-ABF2-ADC77C4F9CFE}" type="parTrans" cxnId="{15F6F01C-CA4C-42C7-BA14-83881CA68B14}">
      <dgm:prSet/>
      <dgm:spPr/>
      <dgm:t>
        <a:bodyPr/>
        <a:lstStyle/>
        <a:p>
          <a:endParaRPr lang="en-US"/>
        </a:p>
      </dgm:t>
    </dgm:pt>
    <dgm:pt modelId="{75B544BC-2BF3-4BEB-8997-DBA78170AB19}" type="sibTrans" cxnId="{15F6F01C-CA4C-42C7-BA14-83881CA68B14}">
      <dgm:prSet/>
      <dgm:spPr/>
      <dgm:t>
        <a:bodyPr/>
        <a:lstStyle/>
        <a:p>
          <a:endParaRPr lang="en-US"/>
        </a:p>
      </dgm:t>
    </dgm:pt>
    <dgm:pt modelId="{4CECE39D-0A2E-4504-8388-273047820BE6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Manually probe via</a:t>
          </a:r>
          <a:endParaRPr lang="en-US" sz="14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452B137-3895-4E4E-B83E-627C92EA44CF}" type="parTrans" cxnId="{62ECB875-78C0-43C2-9BF0-6E6F6904F914}">
      <dgm:prSet/>
      <dgm:spPr/>
      <dgm:t>
        <a:bodyPr/>
        <a:lstStyle/>
        <a:p>
          <a:endParaRPr lang="en-US"/>
        </a:p>
      </dgm:t>
    </dgm:pt>
    <dgm:pt modelId="{7F695251-218B-4CF5-9E7F-A15674C8E0E6}" type="sibTrans" cxnId="{62ECB875-78C0-43C2-9BF0-6E6F6904F914}">
      <dgm:prSet/>
      <dgm:spPr/>
      <dgm:t>
        <a:bodyPr/>
        <a:lstStyle/>
        <a:p>
          <a:endParaRPr lang="en-US"/>
        </a:p>
      </dgm:t>
    </dgm:pt>
    <dgm:pt modelId="{EE6B3CBF-6056-4D80-9389-47F342C9C10D}" type="pres">
      <dgm:prSet presAssocID="{18AECE78-AD44-40E9-8FB1-B5A94FF46D9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2E07751-C018-4391-BE39-0B9EE096DE51}" type="pres">
      <dgm:prSet presAssocID="{67A8576D-9524-4F31-A076-E3141BA8AB26}" presName="composite" presStyleCnt="0"/>
      <dgm:spPr/>
    </dgm:pt>
    <dgm:pt modelId="{721AF46B-1941-4C0A-A5FF-CCE5BFCCB724}" type="pres">
      <dgm:prSet presAssocID="{67A8576D-9524-4F31-A076-E3141BA8AB26}" presName="bentUpArrow1" presStyleLbl="alignImgPlace1" presStyleIdx="0" presStyleCnt="3"/>
      <dgm:spPr>
        <a:solidFill>
          <a:srgbClr val="0DA1E1"/>
        </a:solidFill>
      </dgm:spPr>
      <dgm:t>
        <a:bodyPr/>
        <a:lstStyle/>
        <a:p>
          <a:endParaRPr lang="en-US"/>
        </a:p>
      </dgm:t>
    </dgm:pt>
    <dgm:pt modelId="{39B96DFC-E725-41B9-8CBB-964EA16A7639}" type="pres">
      <dgm:prSet presAssocID="{67A8576D-9524-4F31-A076-E3141BA8AB26}" presName="ParentText" presStyleLbl="node1" presStyleIdx="0" presStyleCnt="4" custScaleX="1326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B5EE5-10C0-488B-BCD8-F9B32011B49B}" type="pres">
      <dgm:prSet presAssocID="{67A8576D-9524-4F31-A076-E3141BA8AB2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73B7F-BFD5-4F79-B2AA-16A35CAEF7CD}" type="pres">
      <dgm:prSet presAssocID="{5A00BD8E-33FB-4D1E-951E-39B6570D5683}" presName="sibTrans" presStyleCnt="0"/>
      <dgm:spPr/>
    </dgm:pt>
    <dgm:pt modelId="{78D0E5C1-F955-46AB-B122-CE52B16EE352}" type="pres">
      <dgm:prSet presAssocID="{D9CF0FB3-C898-4305-BA5C-A3F6351343A4}" presName="composite" presStyleCnt="0"/>
      <dgm:spPr/>
    </dgm:pt>
    <dgm:pt modelId="{087B84D9-080F-49FA-853E-3812100EA8A3}" type="pres">
      <dgm:prSet presAssocID="{D9CF0FB3-C898-4305-BA5C-A3F6351343A4}" presName="bentUpArrow1" presStyleLbl="alignImgPlace1" presStyleIdx="1" presStyleCnt="3"/>
      <dgm:spPr>
        <a:solidFill>
          <a:srgbClr val="0DA1E1"/>
        </a:solidFill>
      </dgm:spPr>
      <dgm:t>
        <a:bodyPr/>
        <a:lstStyle/>
        <a:p>
          <a:endParaRPr lang="en-US"/>
        </a:p>
      </dgm:t>
    </dgm:pt>
    <dgm:pt modelId="{9C1E4EAB-A053-4D21-AEAE-2F47653183AD}" type="pres">
      <dgm:prSet presAssocID="{D9CF0FB3-C898-4305-BA5C-A3F6351343A4}" presName="ParentText" presStyleLbl="node1" presStyleIdx="1" presStyleCnt="4" custScaleX="130164" custLinFactNeighborX="43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72467-B433-4108-8312-0FB225F7A494}" type="pres">
      <dgm:prSet presAssocID="{D9CF0FB3-C898-4305-BA5C-A3F6351343A4}" presName="ChildText" presStyleLbl="revTx" presStyleIdx="1" presStyleCnt="3" custScaleX="306836" custLinFactX="37875" custLinFactNeighborX="100000" custLinFactNeighborY="4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AB56A-DA45-4EAF-9C7B-A1B5367A2888}" type="pres">
      <dgm:prSet presAssocID="{5541DAE7-8A69-40E4-8981-3296B3C5E7BB}" presName="sibTrans" presStyleCnt="0"/>
      <dgm:spPr/>
    </dgm:pt>
    <dgm:pt modelId="{B1200ABF-052A-4511-A308-22BECD9A97BA}" type="pres">
      <dgm:prSet presAssocID="{977CC009-FB6B-4E15-B4E3-FD7AF780B12A}" presName="composite" presStyleCnt="0"/>
      <dgm:spPr/>
    </dgm:pt>
    <dgm:pt modelId="{979A799F-0BFF-4270-8CEA-BC5816438FDE}" type="pres">
      <dgm:prSet presAssocID="{977CC009-FB6B-4E15-B4E3-FD7AF780B12A}" presName="bentUpArrow1" presStyleLbl="alignImgPlace1" presStyleIdx="2" presStyleCnt="3"/>
      <dgm:spPr>
        <a:solidFill>
          <a:srgbClr val="0DA1E1"/>
        </a:solidFill>
      </dgm:spPr>
      <dgm:t>
        <a:bodyPr/>
        <a:lstStyle/>
        <a:p>
          <a:endParaRPr lang="en-US"/>
        </a:p>
      </dgm:t>
    </dgm:pt>
    <dgm:pt modelId="{5BE2423F-248E-451D-98F4-57D7A4578AA5}" type="pres">
      <dgm:prSet presAssocID="{977CC009-FB6B-4E15-B4E3-FD7AF780B12A}" presName="ParentText" presStyleLbl="node1" presStyleIdx="2" presStyleCnt="4" custScaleX="129608" custLinFactNeighborX="40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D5215-C226-4A41-BCC0-4B78FCCB1FF2}" type="pres">
      <dgm:prSet presAssocID="{977CC009-FB6B-4E15-B4E3-FD7AF780B12A}" presName="ChildText" presStyleLbl="revTx" presStyleIdx="2" presStyleCnt="3" custScaleX="233256" custLinFactNeighborX="96468" custLinFactNeighborY="19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BB0D3-50D3-4A3C-B14D-F18747088F4F}" type="pres">
      <dgm:prSet presAssocID="{65418241-6917-4B40-AE77-62AF94D9AD43}" presName="sibTrans" presStyleCnt="0"/>
      <dgm:spPr/>
    </dgm:pt>
    <dgm:pt modelId="{55069030-DAA4-428F-991C-75784B82446E}" type="pres">
      <dgm:prSet presAssocID="{4CECE39D-0A2E-4504-8388-273047820BE6}" presName="composite" presStyleCnt="0"/>
      <dgm:spPr/>
    </dgm:pt>
    <dgm:pt modelId="{B9DAE9B2-1EBC-41EC-944C-46896FFEE8F4}" type="pres">
      <dgm:prSet presAssocID="{4CECE39D-0A2E-4504-8388-273047820BE6}" presName="ParentText" presStyleLbl="node1" presStyleIdx="3" presStyleCnt="4" custScaleX="135084" custLinFactNeighborX="33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5F4ED8-BEE1-4832-9C52-60DCC4C9333F}" srcId="{977CC009-FB6B-4E15-B4E3-FD7AF780B12A}" destId="{3FF1A1C4-EB26-400F-B9E7-F8988026C8C7}" srcOrd="0" destOrd="0" parTransId="{C10C18F1-41F2-4AAA-9EF9-6B52D03E1B9D}" sibTransId="{984C6DD9-A2EA-4575-92D0-D190AA7BAB9B}"/>
    <dgm:cxn modelId="{FD763CCF-51E6-43F4-8611-E28F4D5C62CC}" srcId="{18AECE78-AD44-40E9-8FB1-B5A94FF46D92}" destId="{977CC009-FB6B-4E15-B4E3-FD7AF780B12A}" srcOrd="2" destOrd="0" parTransId="{A5B782A5-2DF1-45F4-955C-0A11F6014841}" sibTransId="{65418241-6917-4B40-AE77-62AF94D9AD43}"/>
    <dgm:cxn modelId="{D62CF357-1CCD-4B62-A1D0-3E01B1527610}" type="presOf" srcId="{3FF1A1C4-EB26-400F-B9E7-F8988026C8C7}" destId="{83ED5215-C226-4A41-BCC0-4B78FCCB1FF2}" srcOrd="0" destOrd="0" presId="urn:microsoft.com/office/officeart/2005/8/layout/StepDownProcess"/>
    <dgm:cxn modelId="{85A6CFDA-003B-4B00-9816-1D14CC898DF6}" srcId="{D9CF0FB3-C898-4305-BA5C-A3F6351343A4}" destId="{C1999580-9168-49C0-BA53-5F11B5E6AE05}" srcOrd="1" destOrd="0" parTransId="{81D7BABF-0136-479D-BB0C-E4A1000BC360}" sibTransId="{89D90AB8-128B-43D5-8D0B-2ADD3BC910B3}"/>
    <dgm:cxn modelId="{CDB5B4D3-7E4C-4086-BF28-E0FC1A8C6DF5}" srcId="{D9CF0FB3-C898-4305-BA5C-A3F6351343A4}" destId="{C25FD613-4457-4567-9BF6-08F6622AF2B5}" srcOrd="0" destOrd="0" parTransId="{852396A9-A095-45BF-A259-A04192BF7E3D}" sibTransId="{68763680-0470-4E03-B532-595130815586}"/>
    <dgm:cxn modelId="{5E37C1D3-58E4-4342-A351-9D31B2F768F6}" srcId="{18AECE78-AD44-40E9-8FB1-B5A94FF46D92}" destId="{D9CF0FB3-C898-4305-BA5C-A3F6351343A4}" srcOrd="1" destOrd="0" parTransId="{7C097F2A-5F93-474C-AE7E-984EC97CBC1E}" sibTransId="{5541DAE7-8A69-40E4-8981-3296B3C5E7BB}"/>
    <dgm:cxn modelId="{CA3720AC-B13D-4F04-8629-3C6A9A10039E}" type="presOf" srcId="{C1999580-9168-49C0-BA53-5F11B5E6AE05}" destId="{94C72467-B433-4108-8312-0FB225F7A494}" srcOrd="0" destOrd="1" presId="urn:microsoft.com/office/officeart/2005/8/layout/StepDownProcess"/>
    <dgm:cxn modelId="{E3A350AD-9BDA-4AFC-829D-3D889562AA10}" type="presOf" srcId="{C25FD613-4457-4567-9BF6-08F6622AF2B5}" destId="{94C72467-B433-4108-8312-0FB225F7A494}" srcOrd="0" destOrd="0" presId="urn:microsoft.com/office/officeart/2005/8/layout/StepDownProcess"/>
    <dgm:cxn modelId="{AD0FC8AA-880C-42C7-8029-D1CFBC0698C3}" type="presOf" srcId="{4CECE39D-0A2E-4504-8388-273047820BE6}" destId="{B9DAE9B2-1EBC-41EC-944C-46896FFEE8F4}" srcOrd="0" destOrd="0" presId="urn:microsoft.com/office/officeart/2005/8/layout/StepDownProcess"/>
    <dgm:cxn modelId="{B2AAB0D7-6D29-438A-B086-A1A1ACAA1EAC}" type="presOf" srcId="{18AECE78-AD44-40E9-8FB1-B5A94FF46D92}" destId="{EE6B3CBF-6056-4D80-9389-47F342C9C10D}" srcOrd="0" destOrd="0" presId="urn:microsoft.com/office/officeart/2005/8/layout/StepDownProcess"/>
    <dgm:cxn modelId="{62ECB875-78C0-43C2-9BF0-6E6F6904F914}" srcId="{18AECE78-AD44-40E9-8FB1-B5A94FF46D92}" destId="{4CECE39D-0A2E-4504-8388-273047820BE6}" srcOrd="3" destOrd="0" parTransId="{A452B137-3895-4E4E-B83E-627C92EA44CF}" sibTransId="{7F695251-218B-4CF5-9E7F-A15674C8E0E6}"/>
    <dgm:cxn modelId="{EACB7389-AC00-4D74-9BFC-60039969A2B3}" type="presOf" srcId="{B4742B70-A3C3-4B53-868B-438EEBAECE17}" destId="{83ED5215-C226-4A41-BCC0-4B78FCCB1FF2}" srcOrd="0" destOrd="1" presId="urn:microsoft.com/office/officeart/2005/8/layout/StepDownProcess"/>
    <dgm:cxn modelId="{1DA60BC8-0A3B-40EF-A6CF-54A2AFE538AD}" type="presOf" srcId="{67A8576D-9524-4F31-A076-E3141BA8AB26}" destId="{39B96DFC-E725-41B9-8CBB-964EA16A7639}" srcOrd="0" destOrd="0" presId="urn:microsoft.com/office/officeart/2005/8/layout/StepDownProcess"/>
    <dgm:cxn modelId="{CFB93D1E-61A8-43A9-82EB-EFC674192048}" type="presOf" srcId="{977CC009-FB6B-4E15-B4E3-FD7AF780B12A}" destId="{5BE2423F-248E-451D-98F4-57D7A4578AA5}" srcOrd="0" destOrd="0" presId="urn:microsoft.com/office/officeart/2005/8/layout/StepDownProcess"/>
    <dgm:cxn modelId="{6A766AEC-7CE8-4255-B37B-B3296B21D317}" type="presOf" srcId="{D9CF0FB3-C898-4305-BA5C-A3F6351343A4}" destId="{9C1E4EAB-A053-4D21-AEAE-2F47653183AD}" srcOrd="0" destOrd="0" presId="urn:microsoft.com/office/officeart/2005/8/layout/StepDownProcess"/>
    <dgm:cxn modelId="{15F6F01C-CA4C-42C7-BA14-83881CA68B14}" srcId="{977CC009-FB6B-4E15-B4E3-FD7AF780B12A}" destId="{B4742B70-A3C3-4B53-868B-438EEBAECE17}" srcOrd="1" destOrd="0" parTransId="{E0BE6F54-D1F3-4723-ABF2-ADC77C4F9CFE}" sibTransId="{75B544BC-2BF3-4BEB-8997-DBA78170AB19}"/>
    <dgm:cxn modelId="{AE531609-D526-4212-8358-C95F1BE7199F}" srcId="{18AECE78-AD44-40E9-8FB1-B5A94FF46D92}" destId="{67A8576D-9524-4F31-A076-E3141BA8AB26}" srcOrd="0" destOrd="0" parTransId="{2816562D-B16E-4E74-8ED2-745A84BD161F}" sibTransId="{5A00BD8E-33FB-4D1E-951E-39B6570D5683}"/>
    <dgm:cxn modelId="{6D8351EE-4468-4A7F-B3C6-E2FFE166559B}" type="presParOf" srcId="{EE6B3CBF-6056-4D80-9389-47F342C9C10D}" destId="{F2E07751-C018-4391-BE39-0B9EE096DE51}" srcOrd="0" destOrd="0" presId="urn:microsoft.com/office/officeart/2005/8/layout/StepDownProcess"/>
    <dgm:cxn modelId="{3C6888D7-F1FE-453A-AF56-6AC39C82E157}" type="presParOf" srcId="{F2E07751-C018-4391-BE39-0B9EE096DE51}" destId="{721AF46B-1941-4C0A-A5FF-CCE5BFCCB724}" srcOrd="0" destOrd="0" presId="urn:microsoft.com/office/officeart/2005/8/layout/StepDownProcess"/>
    <dgm:cxn modelId="{FB8412B6-7D32-4130-847B-76FD9BA2480F}" type="presParOf" srcId="{F2E07751-C018-4391-BE39-0B9EE096DE51}" destId="{39B96DFC-E725-41B9-8CBB-964EA16A7639}" srcOrd="1" destOrd="0" presId="urn:microsoft.com/office/officeart/2005/8/layout/StepDownProcess"/>
    <dgm:cxn modelId="{E8FE59D7-E7DF-4913-876A-4C4CE2FDF59A}" type="presParOf" srcId="{F2E07751-C018-4391-BE39-0B9EE096DE51}" destId="{D7CB5EE5-10C0-488B-BCD8-F9B32011B49B}" srcOrd="2" destOrd="0" presId="urn:microsoft.com/office/officeart/2005/8/layout/StepDownProcess"/>
    <dgm:cxn modelId="{71935A4F-42E4-440A-922F-D155746D71C0}" type="presParOf" srcId="{EE6B3CBF-6056-4D80-9389-47F342C9C10D}" destId="{60E73B7F-BFD5-4F79-B2AA-16A35CAEF7CD}" srcOrd="1" destOrd="0" presId="urn:microsoft.com/office/officeart/2005/8/layout/StepDownProcess"/>
    <dgm:cxn modelId="{26E4AD75-2D87-4C3E-AB85-1124ACAFF2E9}" type="presParOf" srcId="{EE6B3CBF-6056-4D80-9389-47F342C9C10D}" destId="{78D0E5C1-F955-46AB-B122-CE52B16EE352}" srcOrd="2" destOrd="0" presId="urn:microsoft.com/office/officeart/2005/8/layout/StepDownProcess"/>
    <dgm:cxn modelId="{C22855A1-62E1-4B20-A0FC-3989994E95FD}" type="presParOf" srcId="{78D0E5C1-F955-46AB-B122-CE52B16EE352}" destId="{087B84D9-080F-49FA-853E-3812100EA8A3}" srcOrd="0" destOrd="0" presId="urn:microsoft.com/office/officeart/2005/8/layout/StepDownProcess"/>
    <dgm:cxn modelId="{65C7E8A0-0022-4E55-B2B7-700005BEEE1C}" type="presParOf" srcId="{78D0E5C1-F955-46AB-B122-CE52B16EE352}" destId="{9C1E4EAB-A053-4D21-AEAE-2F47653183AD}" srcOrd="1" destOrd="0" presId="urn:microsoft.com/office/officeart/2005/8/layout/StepDownProcess"/>
    <dgm:cxn modelId="{B0C2B247-947D-47ED-A0DC-C4855C21E863}" type="presParOf" srcId="{78D0E5C1-F955-46AB-B122-CE52B16EE352}" destId="{94C72467-B433-4108-8312-0FB225F7A494}" srcOrd="2" destOrd="0" presId="urn:microsoft.com/office/officeart/2005/8/layout/StepDownProcess"/>
    <dgm:cxn modelId="{C42FBBCE-0F69-4237-BBAF-20F043447847}" type="presParOf" srcId="{EE6B3CBF-6056-4D80-9389-47F342C9C10D}" destId="{BB1AB56A-DA45-4EAF-9C7B-A1B5367A2888}" srcOrd="3" destOrd="0" presId="urn:microsoft.com/office/officeart/2005/8/layout/StepDownProcess"/>
    <dgm:cxn modelId="{59D47F02-41E6-4638-9A2D-E5D2D07195B7}" type="presParOf" srcId="{EE6B3CBF-6056-4D80-9389-47F342C9C10D}" destId="{B1200ABF-052A-4511-A308-22BECD9A97BA}" srcOrd="4" destOrd="0" presId="urn:microsoft.com/office/officeart/2005/8/layout/StepDownProcess"/>
    <dgm:cxn modelId="{BE4B72F1-042D-4EB1-A90D-58924B690E5F}" type="presParOf" srcId="{B1200ABF-052A-4511-A308-22BECD9A97BA}" destId="{979A799F-0BFF-4270-8CEA-BC5816438FDE}" srcOrd="0" destOrd="0" presId="urn:microsoft.com/office/officeart/2005/8/layout/StepDownProcess"/>
    <dgm:cxn modelId="{92FCFB67-479A-46D9-AFED-FBF93E35845F}" type="presParOf" srcId="{B1200ABF-052A-4511-A308-22BECD9A97BA}" destId="{5BE2423F-248E-451D-98F4-57D7A4578AA5}" srcOrd="1" destOrd="0" presId="urn:microsoft.com/office/officeart/2005/8/layout/StepDownProcess"/>
    <dgm:cxn modelId="{3BF1FC7E-E517-459E-B4F3-F683A0305197}" type="presParOf" srcId="{B1200ABF-052A-4511-A308-22BECD9A97BA}" destId="{83ED5215-C226-4A41-BCC0-4B78FCCB1FF2}" srcOrd="2" destOrd="0" presId="urn:microsoft.com/office/officeart/2005/8/layout/StepDownProcess"/>
    <dgm:cxn modelId="{50C399E1-39E6-42C2-BAD7-445E403604DE}" type="presParOf" srcId="{EE6B3CBF-6056-4D80-9389-47F342C9C10D}" destId="{69ABB0D3-50D3-4A3C-B14D-F18747088F4F}" srcOrd="5" destOrd="0" presId="urn:microsoft.com/office/officeart/2005/8/layout/StepDownProcess"/>
    <dgm:cxn modelId="{4388B631-C884-424C-AA2D-E60A018E20DC}" type="presParOf" srcId="{EE6B3CBF-6056-4D80-9389-47F342C9C10D}" destId="{55069030-DAA4-428F-991C-75784B82446E}" srcOrd="6" destOrd="0" presId="urn:microsoft.com/office/officeart/2005/8/layout/StepDownProcess"/>
    <dgm:cxn modelId="{82A7CBF7-4BA2-464B-8502-417A84F7018A}" type="presParOf" srcId="{55069030-DAA4-428F-991C-75784B82446E}" destId="{B9DAE9B2-1EBC-41EC-944C-46896FFEE8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BC7BB-C2A1-4A2F-88AB-0193BF1142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973868-764F-4447-BCB9-1D9E382E6E78}">
      <dgm:prSet phldrT="[Text]" custT="1"/>
      <dgm:spPr>
        <a:solidFill>
          <a:srgbClr val="0C97D1"/>
        </a:solidFill>
      </dgm:spPr>
      <dgm:t>
        <a:bodyPr/>
        <a:lstStyle/>
        <a:p>
          <a:r>
            <a:rPr lang="en-US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Objective</a:t>
          </a:r>
          <a:endParaRPr lang="en-US" sz="3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0741313-E50C-4CBC-9A22-AD9B460963E4}" type="parTrans" cxnId="{9A23F6B0-AE07-4509-B10F-1A65E5FF5E1B}">
      <dgm:prSet/>
      <dgm:spPr/>
      <dgm:t>
        <a:bodyPr/>
        <a:lstStyle/>
        <a:p>
          <a:endParaRPr lang="en-US"/>
        </a:p>
      </dgm:t>
    </dgm:pt>
    <dgm:pt modelId="{6FF94FA6-6BA8-477F-B243-C10D27F24D2A}" type="sibTrans" cxnId="{9A23F6B0-AE07-4509-B10F-1A65E5FF5E1B}">
      <dgm:prSet/>
      <dgm:spPr/>
      <dgm:t>
        <a:bodyPr/>
        <a:lstStyle/>
        <a:p>
          <a:endParaRPr lang="en-US"/>
        </a:p>
      </dgm:t>
    </dgm:pt>
    <dgm:pt modelId="{07E33AD4-D9CC-451C-AF13-B57B8D021F92}">
      <dgm:prSet phldrT="[Text]" custT="1"/>
      <dgm:spPr/>
      <dgm:t>
        <a:bodyPr/>
        <a:lstStyle/>
        <a:p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 system </a:t>
          </a:r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oscilloscope probe	</a:t>
          </a:r>
          <a:endParaRPr lang="en-US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963D8-5DED-4BC8-AFE4-D76F1ABBBF18}" type="parTrans" cxnId="{33721386-FC07-486B-995E-560AECCBA137}">
      <dgm:prSet/>
      <dgm:spPr/>
      <dgm:t>
        <a:bodyPr/>
        <a:lstStyle/>
        <a:p>
          <a:endParaRPr lang="en-US"/>
        </a:p>
      </dgm:t>
    </dgm:pt>
    <dgm:pt modelId="{5BDE2570-11A5-4D11-A29B-9725FE640653}" type="sibTrans" cxnId="{33721386-FC07-486B-995E-560AECCBA137}">
      <dgm:prSet/>
      <dgm:spPr/>
      <dgm:t>
        <a:bodyPr/>
        <a:lstStyle/>
        <a:p>
          <a:endParaRPr lang="en-US"/>
        </a:p>
      </dgm:t>
    </dgm:pt>
    <dgm:pt modelId="{38E2286E-C0B4-408B-9D40-E001793EF6BC}">
      <dgm:prSet phldrT="[Text]" custT="1"/>
      <dgm:spPr/>
      <dgm:t>
        <a:bodyPr/>
        <a:lstStyle/>
        <a:p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LeCroy Oscilloscope Probe</a:t>
          </a:r>
          <a:endParaRPr lang="en-US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647C5F-1AF6-4C50-8656-B0D2DB5235FA}" type="parTrans" cxnId="{D9036F7F-3103-4112-A35C-4BEBEA084A5F}">
      <dgm:prSet/>
      <dgm:spPr/>
      <dgm:t>
        <a:bodyPr/>
        <a:lstStyle/>
        <a:p>
          <a:endParaRPr lang="en-US"/>
        </a:p>
      </dgm:t>
    </dgm:pt>
    <dgm:pt modelId="{F558C3D2-4705-45F1-8CA0-DED65CBA1288}" type="sibTrans" cxnId="{D9036F7F-3103-4112-A35C-4BEBEA084A5F}">
      <dgm:prSet/>
      <dgm:spPr/>
      <dgm:t>
        <a:bodyPr/>
        <a:lstStyle/>
        <a:p>
          <a:endParaRPr lang="en-US"/>
        </a:p>
      </dgm:t>
    </dgm:pt>
    <dgm:pt modelId="{BC018CFB-C6C9-4976-A7CC-8D4097850E23}">
      <dgm:prSet phldrT="[Text]" custT="1"/>
      <dgm:spPr>
        <a:solidFill>
          <a:srgbClr val="0C97D1"/>
        </a:solidFill>
      </dgm:spPr>
      <dgm:t>
        <a:bodyPr/>
        <a:lstStyle/>
        <a:p>
          <a:r>
            <a:rPr lang="en-US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Contact</a:t>
          </a:r>
          <a:endParaRPr lang="en-US" sz="3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00FFAEB-748B-4857-AED0-F89E5EB0AC20}" type="parTrans" cxnId="{CA88FE92-3384-4F49-BBFA-0F6C29AFE6E6}">
      <dgm:prSet/>
      <dgm:spPr/>
      <dgm:t>
        <a:bodyPr/>
        <a:lstStyle/>
        <a:p>
          <a:endParaRPr lang="en-US"/>
        </a:p>
      </dgm:t>
    </dgm:pt>
    <dgm:pt modelId="{CD3FDEA5-3FDD-4159-BD0F-479FD25115B4}" type="sibTrans" cxnId="{CA88FE92-3384-4F49-BBFA-0F6C29AFE6E6}">
      <dgm:prSet/>
      <dgm:spPr/>
      <dgm:t>
        <a:bodyPr/>
        <a:lstStyle/>
        <a:p>
          <a:endParaRPr lang="en-US"/>
        </a:p>
      </dgm:t>
    </dgm:pt>
    <dgm:pt modelId="{CB194160-7136-4BB9-AB1D-19986FA6FFC7}">
      <dgm:prSet phldrT="[Text]" custT="1"/>
      <dgm:spPr/>
      <dgm:t>
        <a:bodyPr/>
        <a:lstStyle/>
        <a:p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Enough pressure </a:t>
          </a:r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make good electrical contact with PCBA</a:t>
          </a:r>
          <a:endParaRPr lang="en-US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E792EE-A955-426C-A2D3-4B6170FAB09A}" type="parTrans" cxnId="{BF3B9487-18E9-476F-8A7F-475CDE3DBC4E}">
      <dgm:prSet/>
      <dgm:spPr/>
      <dgm:t>
        <a:bodyPr/>
        <a:lstStyle/>
        <a:p>
          <a:endParaRPr lang="en-US"/>
        </a:p>
      </dgm:t>
    </dgm:pt>
    <dgm:pt modelId="{2312EE5E-EE84-4AFA-94B6-F6D2C3507EC5}" type="sibTrans" cxnId="{BF3B9487-18E9-476F-8A7F-475CDE3DBC4E}">
      <dgm:prSet/>
      <dgm:spPr/>
      <dgm:t>
        <a:bodyPr/>
        <a:lstStyle/>
        <a:p>
          <a:endParaRPr lang="en-US"/>
        </a:p>
      </dgm:t>
    </dgm:pt>
    <dgm:pt modelId="{6A7C2F45-43A5-41DE-B904-C359F23A0B87}">
      <dgm:prSet phldrT="[Text]" custT="1"/>
      <dgm:spPr>
        <a:solidFill>
          <a:srgbClr val="0C97D1"/>
        </a:solidFill>
      </dgm:spPr>
      <dgm:t>
        <a:bodyPr/>
        <a:lstStyle/>
        <a:p>
          <a:r>
            <a:rPr lang="en-US" sz="3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</a:t>
          </a:r>
          <a:endParaRPr lang="en-US" sz="3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328B4D6-1101-4117-BB31-03F11CB1FD23}" type="parTrans" cxnId="{46C15F5D-9FE9-4AED-9DD3-7CC1EE9A1F34}">
      <dgm:prSet/>
      <dgm:spPr/>
      <dgm:t>
        <a:bodyPr/>
        <a:lstStyle/>
        <a:p>
          <a:endParaRPr lang="en-US"/>
        </a:p>
      </dgm:t>
    </dgm:pt>
    <dgm:pt modelId="{EAC5516D-C9E2-4CCF-A1F3-F355BC2E3464}" type="sibTrans" cxnId="{46C15F5D-9FE9-4AED-9DD3-7CC1EE9A1F34}">
      <dgm:prSet/>
      <dgm:spPr/>
      <dgm:t>
        <a:bodyPr/>
        <a:lstStyle/>
        <a:p>
          <a:endParaRPr lang="en-US"/>
        </a:p>
      </dgm:t>
    </dgm:pt>
    <dgm:pt modelId="{10463ECD-7C99-4ABD-A852-903FE7FAF406}">
      <dgm:prSet phldrT="[Text]" custT="1"/>
      <dgm:spPr/>
      <dgm:t>
        <a:bodyPr/>
        <a:lstStyle/>
        <a:p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Execute </a:t>
          </a:r>
          <a:r>
            <a:rPr lang="en-US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commands from remote user</a:t>
          </a:r>
          <a:endParaRPr lang="en-US" sz="19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62D9768-E241-471C-8733-309CEFD45EE2}" type="parTrans" cxnId="{9030FE69-E6D0-4FE7-A826-E510D6A055C9}">
      <dgm:prSet/>
      <dgm:spPr/>
      <dgm:t>
        <a:bodyPr/>
        <a:lstStyle/>
        <a:p>
          <a:endParaRPr lang="en-US"/>
        </a:p>
      </dgm:t>
    </dgm:pt>
    <dgm:pt modelId="{886C7329-0227-4DC1-BD0E-10C5108FFC03}" type="sibTrans" cxnId="{9030FE69-E6D0-4FE7-A826-E510D6A055C9}">
      <dgm:prSet/>
      <dgm:spPr/>
      <dgm:t>
        <a:bodyPr/>
        <a:lstStyle/>
        <a:p>
          <a:endParaRPr lang="en-US"/>
        </a:p>
      </dgm:t>
    </dgm:pt>
    <dgm:pt modelId="{A494EF9E-8788-4D1F-B26D-41B395110383}" type="pres">
      <dgm:prSet presAssocID="{9EABC7BB-C2A1-4A2F-88AB-0193BF1142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92483E-93E3-4F2D-9E17-4CF298370634}" type="pres">
      <dgm:prSet presAssocID="{B3973868-764F-4447-BCB9-1D9E382E6E78}" presName="linNode" presStyleCnt="0"/>
      <dgm:spPr/>
    </dgm:pt>
    <dgm:pt modelId="{06671F18-CD0D-44B2-AD9C-B7F500481B66}" type="pres">
      <dgm:prSet presAssocID="{B3973868-764F-4447-BCB9-1D9E382E6E78}" presName="parentText" presStyleLbl="node1" presStyleIdx="0" presStyleCnt="3" custScaleY="84047" custLinFactNeighborY="-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42544-C686-4E7A-9884-D7DACD1D4016}" type="pres">
      <dgm:prSet presAssocID="{B3973868-764F-4447-BCB9-1D9E382E6E7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22D66-C239-497F-8667-8B1FAE6DFA52}" type="pres">
      <dgm:prSet presAssocID="{6FF94FA6-6BA8-477F-B243-C10D27F24D2A}" presName="sp" presStyleCnt="0"/>
      <dgm:spPr/>
    </dgm:pt>
    <dgm:pt modelId="{B73AD133-6AB5-4050-B93D-4F7F1879438F}" type="pres">
      <dgm:prSet presAssocID="{BC018CFB-C6C9-4976-A7CC-8D4097850E23}" presName="linNode" presStyleCnt="0"/>
      <dgm:spPr/>
    </dgm:pt>
    <dgm:pt modelId="{0976A123-753B-49B2-B828-0BA7938B8587}" type="pres">
      <dgm:prSet presAssocID="{BC018CFB-C6C9-4976-A7CC-8D4097850E23}" presName="parentText" presStyleLbl="node1" presStyleIdx="1" presStyleCnt="3" custScaleY="79828" custLinFactNeighborY="3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F61CF-7289-40F1-8C38-4A203AC72054}" type="pres">
      <dgm:prSet presAssocID="{BC018CFB-C6C9-4976-A7CC-8D4097850E2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925B-E15D-4A6E-A204-41373584D7EA}" type="pres">
      <dgm:prSet presAssocID="{CD3FDEA5-3FDD-4159-BD0F-479FD25115B4}" presName="sp" presStyleCnt="0"/>
      <dgm:spPr/>
    </dgm:pt>
    <dgm:pt modelId="{D300CA05-5C0D-4CC4-95ED-6575EA518DC1}" type="pres">
      <dgm:prSet presAssocID="{6A7C2F45-43A5-41DE-B904-C359F23A0B87}" presName="linNode" presStyleCnt="0"/>
      <dgm:spPr/>
    </dgm:pt>
    <dgm:pt modelId="{9E260470-98BA-4B73-8E42-65F7A18AC13A}" type="pres">
      <dgm:prSet presAssocID="{6A7C2F45-43A5-41DE-B904-C359F23A0B87}" presName="parentText" presStyleLbl="node1" presStyleIdx="2" presStyleCnt="3" custScaleY="81759" custLinFactNeighborY="42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DA9D-56DC-45BD-91D1-5E21C29FFA9B}" type="pres">
      <dgm:prSet presAssocID="{6A7C2F45-43A5-41DE-B904-C359F23A0B8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D5750-FDBF-46CD-BFAA-E54586E9D37E}" type="presOf" srcId="{BC018CFB-C6C9-4976-A7CC-8D4097850E23}" destId="{0976A123-753B-49B2-B828-0BA7938B8587}" srcOrd="0" destOrd="0" presId="urn:microsoft.com/office/officeart/2005/8/layout/vList5"/>
    <dgm:cxn modelId="{BF3B9487-18E9-476F-8A7F-475CDE3DBC4E}" srcId="{BC018CFB-C6C9-4976-A7CC-8D4097850E23}" destId="{CB194160-7136-4BB9-AB1D-19986FA6FFC7}" srcOrd="0" destOrd="0" parTransId="{5BE792EE-A955-426C-A2D3-4B6170FAB09A}" sibTransId="{2312EE5E-EE84-4AFA-94B6-F6D2C3507EC5}"/>
    <dgm:cxn modelId="{8E324A12-8C7D-4FB6-B3C8-9718A84B2311}" type="presOf" srcId="{07E33AD4-D9CC-451C-AF13-B57B8D021F92}" destId="{E4042544-C686-4E7A-9884-D7DACD1D4016}" srcOrd="0" destOrd="0" presId="urn:microsoft.com/office/officeart/2005/8/layout/vList5"/>
    <dgm:cxn modelId="{18FA3E64-3B7D-4299-B892-54AA8918CB8A}" type="presOf" srcId="{38E2286E-C0B4-408B-9D40-E001793EF6BC}" destId="{E4042544-C686-4E7A-9884-D7DACD1D4016}" srcOrd="0" destOrd="1" presId="urn:microsoft.com/office/officeart/2005/8/layout/vList5"/>
    <dgm:cxn modelId="{9A23F6B0-AE07-4509-B10F-1A65E5FF5E1B}" srcId="{9EABC7BB-C2A1-4A2F-88AB-0193BF11424A}" destId="{B3973868-764F-4447-BCB9-1D9E382E6E78}" srcOrd="0" destOrd="0" parTransId="{F0741313-E50C-4CBC-9A22-AD9B460963E4}" sibTransId="{6FF94FA6-6BA8-477F-B243-C10D27F24D2A}"/>
    <dgm:cxn modelId="{5FC559CC-1A0E-4042-8FDE-4FBDA769F926}" type="presOf" srcId="{10463ECD-7C99-4ABD-A852-903FE7FAF406}" destId="{64A8DA9D-56DC-45BD-91D1-5E21C29FFA9B}" srcOrd="0" destOrd="0" presId="urn:microsoft.com/office/officeart/2005/8/layout/vList5"/>
    <dgm:cxn modelId="{9030FE69-E6D0-4FE7-A826-E510D6A055C9}" srcId="{6A7C2F45-43A5-41DE-B904-C359F23A0B87}" destId="{10463ECD-7C99-4ABD-A852-903FE7FAF406}" srcOrd="0" destOrd="0" parTransId="{D62D9768-E241-471C-8733-309CEFD45EE2}" sibTransId="{886C7329-0227-4DC1-BD0E-10C5108FFC03}"/>
    <dgm:cxn modelId="{33721386-FC07-486B-995E-560AECCBA137}" srcId="{B3973868-764F-4447-BCB9-1D9E382E6E78}" destId="{07E33AD4-D9CC-451C-AF13-B57B8D021F92}" srcOrd="0" destOrd="0" parTransId="{75D963D8-5DED-4BC8-AFE4-D76F1ABBBF18}" sibTransId="{5BDE2570-11A5-4D11-A29B-9725FE640653}"/>
    <dgm:cxn modelId="{38A91A65-753D-4EA3-AB8F-E65C86B3AF21}" type="presOf" srcId="{6A7C2F45-43A5-41DE-B904-C359F23A0B87}" destId="{9E260470-98BA-4B73-8E42-65F7A18AC13A}" srcOrd="0" destOrd="0" presId="urn:microsoft.com/office/officeart/2005/8/layout/vList5"/>
    <dgm:cxn modelId="{F1AF4331-FF22-40E8-9F7E-75329469ED12}" type="presOf" srcId="{CB194160-7136-4BB9-AB1D-19986FA6FFC7}" destId="{088F61CF-7289-40F1-8C38-4A203AC72054}" srcOrd="0" destOrd="0" presId="urn:microsoft.com/office/officeart/2005/8/layout/vList5"/>
    <dgm:cxn modelId="{CA88FE92-3384-4F49-BBFA-0F6C29AFE6E6}" srcId="{9EABC7BB-C2A1-4A2F-88AB-0193BF11424A}" destId="{BC018CFB-C6C9-4976-A7CC-8D4097850E23}" srcOrd="1" destOrd="0" parTransId="{A00FFAEB-748B-4857-AED0-F89E5EB0AC20}" sibTransId="{CD3FDEA5-3FDD-4159-BD0F-479FD25115B4}"/>
    <dgm:cxn modelId="{46C15F5D-9FE9-4AED-9DD3-7CC1EE9A1F34}" srcId="{9EABC7BB-C2A1-4A2F-88AB-0193BF11424A}" destId="{6A7C2F45-43A5-41DE-B904-C359F23A0B87}" srcOrd="2" destOrd="0" parTransId="{E328B4D6-1101-4117-BB31-03F11CB1FD23}" sibTransId="{EAC5516D-C9E2-4CCF-A1F3-F355BC2E3464}"/>
    <dgm:cxn modelId="{D9036F7F-3103-4112-A35C-4BEBEA084A5F}" srcId="{B3973868-764F-4447-BCB9-1D9E382E6E78}" destId="{38E2286E-C0B4-408B-9D40-E001793EF6BC}" srcOrd="1" destOrd="0" parTransId="{4B647C5F-1AF6-4C50-8656-B0D2DB5235FA}" sibTransId="{F558C3D2-4705-45F1-8CA0-DED65CBA1288}"/>
    <dgm:cxn modelId="{C1B1CC75-E5B0-4943-AFAD-B3D8FE462F2B}" type="presOf" srcId="{9EABC7BB-C2A1-4A2F-88AB-0193BF11424A}" destId="{A494EF9E-8788-4D1F-B26D-41B395110383}" srcOrd="0" destOrd="0" presId="urn:microsoft.com/office/officeart/2005/8/layout/vList5"/>
    <dgm:cxn modelId="{DACAEDA2-F2E0-45CE-9D6C-B842CEE3FAC3}" type="presOf" srcId="{B3973868-764F-4447-BCB9-1D9E382E6E78}" destId="{06671F18-CD0D-44B2-AD9C-B7F500481B66}" srcOrd="0" destOrd="0" presId="urn:microsoft.com/office/officeart/2005/8/layout/vList5"/>
    <dgm:cxn modelId="{BCD458ED-A768-43CE-8050-D44E90BD3B6C}" type="presParOf" srcId="{A494EF9E-8788-4D1F-B26D-41B395110383}" destId="{2592483E-93E3-4F2D-9E17-4CF298370634}" srcOrd="0" destOrd="0" presId="urn:microsoft.com/office/officeart/2005/8/layout/vList5"/>
    <dgm:cxn modelId="{C98A439A-7D95-4FA5-801F-7D87C56A422C}" type="presParOf" srcId="{2592483E-93E3-4F2D-9E17-4CF298370634}" destId="{06671F18-CD0D-44B2-AD9C-B7F500481B66}" srcOrd="0" destOrd="0" presId="urn:microsoft.com/office/officeart/2005/8/layout/vList5"/>
    <dgm:cxn modelId="{7106BE1D-866F-4C12-BC34-E0FCF148F553}" type="presParOf" srcId="{2592483E-93E3-4F2D-9E17-4CF298370634}" destId="{E4042544-C686-4E7A-9884-D7DACD1D4016}" srcOrd="1" destOrd="0" presId="urn:microsoft.com/office/officeart/2005/8/layout/vList5"/>
    <dgm:cxn modelId="{77224B84-CFF3-4299-9851-9CC64637E007}" type="presParOf" srcId="{A494EF9E-8788-4D1F-B26D-41B395110383}" destId="{31222D66-C239-497F-8667-8B1FAE6DFA52}" srcOrd="1" destOrd="0" presId="urn:microsoft.com/office/officeart/2005/8/layout/vList5"/>
    <dgm:cxn modelId="{4EC85CD8-5205-4D8D-B221-50D671976515}" type="presParOf" srcId="{A494EF9E-8788-4D1F-B26D-41B395110383}" destId="{B73AD133-6AB5-4050-B93D-4F7F1879438F}" srcOrd="2" destOrd="0" presId="urn:microsoft.com/office/officeart/2005/8/layout/vList5"/>
    <dgm:cxn modelId="{10083BE1-078C-44BC-A21F-1E48F3404310}" type="presParOf" srcId="{B73AD133-6AB5-4050-B93D-4F7F1879438F}" destId="{0976A123-753B-49B2-B828-0BA7938B8587}" srcOrd="0" destOrd="0" presId="urn:microsoft.com/office/officeart/2005/8/layout/vList5"/>
    <dgm:cxn modelId="{0660BD2E-A4FB-453D-A5BD-C9C0C612468F}" type="presParOf" srcId="{B73AD133-6AB5-4050-B93D-4F7F1879438F}" destId="{088F61CF-7289-40F1-8C38-4A203AC72054}" srcOrd="1" destOrd="0" presId="urn:microsoft.com/office/officeart/2005/8/layout/vList5"/>
    <dgm:cxn modelId="{20AF16BD-1556-46B5-9F76-437D8393FAB8}" type="presParOf" srcId="{A494EF9E-8788-4D1F-B26D-41B395110383}" destId="{FCAE925B-E15D-4A6E-A204-41373584D7EA}" srcOrd="3" destOrd="0" presId="urn:microsoft.com/office/officeart/2005/8/layout/vList5"/>
    <dgm:cxn modelId="{C1A3C825-3CF1-41B7-9B3F-E53E01196EF3}" type="presParOf" srcId="{A494EF9E-8788-4D1F-B26D-41B395110383}" destId="{D300CA05-5C0D-4CC4-95ED-6575EA518DC1}" srcOrd="4" destOrd="0" presId="urn:microsoft.com/office/officeart/2005/8/layout/vList5"/>
    <dgm:cxn modelId="{BCC8FB8D-3B1A-4F08-9777-768702BE8DFA}" type="presParOf" srcId="{D300CA05-5C0D-4CC4-95ED-6575EA518DC1}" destId="{9E260470-98BA-4B73-8E42-65F7A18AC13A}" srcOrd="0" destOrd="0" presId="urn:microsoft.com/office/officeart/2005/8/layout/vList5"/>
    <dgm:cxn modelId="{3C52A2A7-0008-438F-AB53-02F5B7F355FB}" type="presParOf" srcId="{D300CA05-5C0D-4CC4-95ED-6575EA518DC1}" destId="{64A8DA9D-56DC-45BD-91D1-5E21C29FFA9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528100-B80D-4129-AFD3-167D9F547BB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A96828-EF88-42A6-B0AF-BB4CC94A3475}">
      <dgm:prSet phldrT="[Text]"/>
      <dgm:spPr>
        <a:solidFill>
          <a:srgbClr val="0C97D1"/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353309-49D3-4D39-9A89-09E01C2D8330}" type="parTrans" cxnId="{D03C21A0-F962-4F79-8C4C-CB4DCFE8B7FB}">
      <dgm:prSet/>
      <dgm:spPr/>
      <dgm:t>
        <a:bodyPr/>
        <a:lstStyle/>
        <a:p>
          <a:endParaRPr lang="en-US"/>
        </a:p>
      </dgm:t>
    </dgm:pt>
    <dgm:pt modelId="{773765A5-8647-4A84-9721-2A65701572A4}" type="sibTrans" cxnId="{D03C21A0-F962-4F79-8C4C-CB4DCFE8B7FB}">
      <dgm:prSet/>
      <dgm:spPr/>
      <dgm:t>
        <a:bodyPr/>
        <a:lstStyle/>
        <a:p>
          <a:endParaRPr lang="en-US"/>
        </a:p>
      </dgm:t>
    </dgm:pt>
    <dgm:pt modelId="{2D52110F-6FA0-44DC-9245-621B9F4F0547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Move to test point within 60 seconds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5DB893-9320-4B52-AF4F-6A6C874B964B}" type="parTrans" cxnId="{C4263404-402B-416B-A2B6-168EF23129C9}">
      <dgm:prSet/>
      <dgm:spPr/>
      <dgm:t>
        <a:bodyPr/>
        <a:lstStyle/>
        <a:p>
          <a:endParaRPr lang="en-US"/>
        </a:p>
      </dgm:t>
    </dgm:pt>
    <dgm:pt modelId="{7DA15CA0-B8F4-4BE7-BC09-660153B5A9BC}" type="sibTrans" cxnId="{C4263404-402B-416B-A2B6-168EF23129C9}">
      <dgm:prSet/>
      <dgm:spPr/>
      <dgm:t>
        <a:bodyPr/>
        <a:lstStyle/>
        <a:p>
          <a:endParaRPr lang="en-US"/>
        </a:p>
      </dgm:t>
    </dgm:pt>
    <dgm:pt modelId="{C73929B9-6046-4104-B6D9-F50C42E3E171}">
      <dgm:prSet phldrT="[Text]"/>
      <dgm:spPr>
        <a:solidFill>
          <a:srgbClr val="0C97D1"/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Indicators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C7BF49-344C-44DA-BB35-3CE1FB027075}" type="parTrans" cxnId="{6E942155-50C7-41E9-9599-AB1E50B5A1C7}">
      <dgm:prSet/>
      <dgm:spPr/>
      <dgm:t>
        <a:bodyPr/>
        <a:lstStyle/>
        <a:p>
          <a:endParaRPr lang="en-US"/>
        </a:p>
      </dgm:t>
    </dgm:pt>
    <dgm:pt modelId="{08E9BFA7-6A51-4944-972C-3534692932ED}" type="sibTrans" cxnId="{6E942155-50C7-41E9-9599-AB1E50B5A1C7}">
      <dgm:prSet/>
      <dgm:spPr/>
      <dgm:t>
        <a:bodyPr/>
        <a:lstStyle/>
        <a:p>
          <a:endParaRPr lang="en-US"/>
        </a:p>
      </dgm:t>
    </dgm:pt>
    <dgm:pt modelId="{9291EEAC-074F-4532-A3B4-178FBD377E0A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LEDs and LCD display to show operational status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C980AA-BD5B-4863-99BA-EFF5431BBF03}" type="parTrans" cxnId="{A4DE69AF-4A9F-44AE-B0D6-41952636C90F}">
      <dgm:prSet/>
      <dgm:spPr/>
      <dgm:t>
        <a:bodyPr/>
        <a:lstStyle/>
        <a:p>
          <a:endParaRPr lang="en-US"/>
        </a:p>
      </dgm:t>
    </dgm:pt>
    <dgm:pt modelId="{F7258038-4EEF-4422-BC3D-6EEDC6063393}" type="sibTrans" cxnId="{A4DE69AF-4A9F-44AE-B0D6-41952636C90F}">
      <dgm:prSet/>
      <dgm:spPr/>
      <dgm:t>
        <a:bodyPr/>
        <a:lstStyle/>
        <a:p>
          <a:endParaRPr lang="en-US"/>
        </a:p>
      </dgm:t>
    </dgm:pt>
    <dgm:pt modelId="{E7A393EB-98CF-4AEF-9376-317EAAAB81FE}">
      <dgm:prSet phldrT="[Text]"/>
      <dgm:spPr>
        <a:solidFill>
          <a:srgbClr val="0C97D1"/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FDC833E-3D38-420C-9F2A-F669A2E94A67}" type="parTrans" cxnId="{6AA31A86-A574-4A8D-9891-5DEFC67F7A52}">
      <dgm:prSet/>
      <dgm:spPr/>
      <dgm:t>
        <a:bodyPr/>
        <a:lstStyle/>
        <a:p>
          <a:endParaRPr lang="en-US"/>
        </a:p>
      </dgm:t>
    </dgm:pt>
    <dgm:pt modelId="{294B9FE0-E85A-4FF2-9874-D4BED3C12047}" type="sibTrans" cxnId="{6AA31A86-A574-4A8D-9891-5DEFC67F7A52}">
      <dgm:prSet/>
      <dgm:spPr/>
      <dgm:t>
        <a:bodyPr/>
        <a:lstStyle/>
        <a:p>
          <a:endParaRPr lang="en-US"/>
        </a:p>
      </dgm:t>
    </dgm:pt>
    <dgm:pt modelId="{1FB1C176-855D-4CF9-A62A-31DDAB76573E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status feedback to the user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EA4C5F-98EB-4D14-BC43-B6C2D078BF00}" type="parTrans" cxnId="{A09F32F9-0329-48DB-81EA-8093D0069176}">
      <dgm:prSet/>
      <dgm:spPr/>
      <dgm:t>
        <a:bodyPr/>
        <a:lstStyle/>
        <a:p>
          <a:endParaRPr lang="en-US"/>
        </a:p>
      </dgm:t>
    </dgm:pt>
    <dgm:pt modelId="{2191078B-E2A7-413B-BF5F-899FB02E50A8}" type="sibTrans" cxnId="{A09F32F9-0329-48DB-81EA-8093D0069176}">
      <dgm:prSet/>
      <dgm:spPr/>
      <dgm:t>
        <a:bodyPr/>
        <a:lstStyle/>
        <a:p>
          <a:endParaRPr lang="en-US"/>
        </a:p>
      </dgm:t>
    </dgm:pt>
    <dgm:pt modelId="{C55927CC-71D2-462F-AB1C-3723CA0E5D9C}">
      <dgm:prSet phldrT="[Text]"/>
      <dgm:spPr>
        <a:solidFill>
          <a:srgbClr val="0C97D1"/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Size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17BBDA6-8B21-42A0-A247-08E2D9A80E4C}" type="parTrans" cxnId="{97182641-B927-4733-A656-49CD4FAF365B}">
      <dgm:prSet/>
      <dgm:spPr/>
      <dgm:t>
        <a:bodyPr/>
        <a:lstStyle/>
        <a:p>
          <a:endParaRPr lang="en-US"/>
        </a:p>
      </dgm:t>
    </dgm:pt>
    <dgm:pt modelId="{30632AC6-9B0C-434F-82DA-AF6C959BA24C}" type="sibTrans" cxnId="{97182641-B927-4733-A656-49CD4FAF365B}">
      <dgm:prSet/>
      <dgm:spPr/>
      <dgm:t>
        <a:bodyPr/>
        <a:lstStyle/>
        <a:p>
          <a:endParaRPr lang="en-US"/>
        </a:p>
      </dgm:t>
    </dgm:pt>
    <dgm:pt modelId="{5149ABB9-A778-4178-8462-A94EE2A8ABDC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System should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limited to 4 cubic feet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9965E6-6EAA-42DF-82F1-2D19FE07497A}" type="parTrans" cxnId="{B6436371-CA06-41B4-9709-D3AAB11B04E5}">
      <dgm:prSet/>
      <dgm:spPr/>
      <dgm:t>
        <a:bodyPr/>
        <a:lstStyle/>
        <a:p>
          <a:endParaRPr lang="en-US"/>
        </a:p>
      </dgm:t>
    </dgm:pt>
    <dgm:pt modelId="{DAC10F26-5D62-48CE-9F78-ABBE8C730409}" type="sibTrans" cxnId="{B6436371-CA06-41B4-9709-D3AAB11B04E5}">
      <dgm:prSet/>
      <dgm:spPr/>
      <dgm:t>
        <a:bodyPr/>
        <a:lstStyle/>
        <a:p>
          <a:endParaRPr lang="en-US"/>
        </a:p>
      </dgm:t>
    </dgm:pt>
    <dgm:pt modelId="{E9D0EFCF-1DE4-45CF-84A7-862E1E278B71}" type="pres">
      <dgm:prSet presAssocID="{54528100-B80D-4129-AFD3-167D9F547B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284C77-5FB7-4D2A-B960-6A260E7CCF33}" type="pres">
      <dgm:prSet presAssocID="{BDA96828-EF88-42A6-B0AF-BB4CC94A3475}" presName="linNode" presStyleCnt="0"/>
      <dgm:spPr/>
    </dgm:pt>
    <dgm:pt modelId="{CDC947EF-4C3D-4A80-98DC-A564B1315A26}" type="pres">
      <dgm:prSet presAssocID="{BDA96828-EF88-42A6-B0AF-BB4CC94A3475}" presName="parentText" presStyleLbl="node1" presStyleIdx="0" presStyleCnt="4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B0197-EC6B-4804-B042-A1BDD96C54C6}" type="pres">
      <dgm:prSet presAssocID="{BDA96828-EF88-42A6-B0AF-BB4CC94A3475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64350-3E5A-421E-82FF-DCE933D17EA5}" type="pres">
      <dgm:prSet presAssocID="{773765A5-8647-4A84-9721-2A65701572A4}" presName="sp" presStyleCnt="0"/>
      <dgm:spPr/>
    </dgm:pt>
    <dgm:pt modelId="{87E2D8B0-71ED-4AEF-9734-7E72E89FFA0B}" type="pres">
      <dgm:prSet presAssocID="{C73929B9-6046-4104-B6D9-F50C42E3E171}" presName="linNode" presStyleCnt="0"/>
      <dgm:spPr/>
    </dgm:pt>
    <dgm:pt modelId="{01379BEC-9D5B-48D4-BB67-ACCE23FB74D0}" type="pres">
      <dgm:prSet presAssocID="{C73929B9-6046-4104-B6D9-F50C42E3E17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D78BB-4101-4752-A975-FCBB5965B98F}" type="pres">
      <dgm:prSet presAssocID="{C73929B9-6046-4104-B6D9-F50C42E3E17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F591BD-6136-4851-8C24-3135F70294DC}" type="pres">
      <dgm:prSet presAssocID="{08E9BFA7-6A51-4944-972C-3534692932ED}" presName="sp" presStyleCnt="0"/>
      <dgm:spPr/>
    </dgm:pt>
    <dgm:pt modelId="{EB7C3BE2-C71B-4A9C-A7EE-A333DEBEBC03}" type="pres">
      <dgm:prSet presAssocID="{E7A393EB-98CF-4AEF-9376-317EAAAB81FE}" presName="linNode" presStyleCnt="0"/>
      <dgm:spPr/>
    </dgm:pt>
    <dgm:pt modelId="{0092DD34-CCA1-46EF-9E7E-CAED6B50B742}" type="pres">
      <dgm:prSet presAssocID="{E7A393EB-98CF-4AEF-9376-317EAAAB81F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ABA8A-186F-4F29-A69D-E6C6186CDC0F}" type="pres">
      <dgm:prSet presAssocID="{E7A393EB-98CF-4AEF-9376-317EAAAB81F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3DD59-9647-4DED-89A8-785BEEB73E8A}" type="pres">
      <dgm:prSet presAssocID="{294B9FE0-E85A-4FF2-9874-D4BED3C12047}" presName="sp" presStyleCnt="0"/>
      <dgm:spPr/>
    </dgm:pt>
    <dgm:pt modelId="{D709AD9A-EF7D-4CFC-8763-F4153D9B74EE}" type="pres">
      <dgm:prSet presAssocID="{C55927CC-71D2-462F-AB1C-3723CA0E5D9C}" presName="linNode" presStyleCnt="0"/>
      <dgm:spPr/>
    </dgm:pt>
    <dgm:pt modelId="{6C53CA82-6887-42D2-AD6D-F543F3A4F4CE}" type="pres">
      <dgm:prSet presAssocID="{C55927CC-71D2-462F-AB1C-3723CA0E5D9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28F77-8D62-4383-8870-0852A2D7B676}" type="pres">
      <dgm:prSet presAssocID="{C55927CC-71D2-462F-AB1C-3723CA0E5D9C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977315-3BE8-487C-820F-93D2579A6F7B}" type="presOf" srcId="{BDA96828-EF88-42A6-B0AF-BB4CC94A3475}" destId="{CDC947EF-4C3D-4A80-98DC-A564B1315A26}" srcOrd="0" destOrd="0" presId="urn:microsoft.com/office/officeart/2005/8/layout/vList5"/>
    <dgm:cxn modelId="{D03C21A0-F962-4F79-8C4C-CB4DCFE8B7FB}" srcId="{54528100-B80D-4129-AFD3-167D9F547BBF}" destId="{BDA96828-EF88-42A6-B0AF-BB4CC94A3475}" srcOrd="0" destOrd="0" parTransId="{70353309-49D3-4D39-9A89-09E01C2D8330}" sibTransId="{773765A5-8647-4A84-9721-2A65701572A4}"/>
    <dgm:cxn modelId="{A4DE69AF-4A9F-44AE-B0D6-41952636C90F}" srcId="{C73929B9-6046-4104-B6D9-F50C42E3E171}" destId="{9291EEAC-074F-4532-A3B4-178FBD377E0A}" srcOrd="0" destOrd="0" parTransId="{65C980AA-BD5B-4863-99BA-EFF5431BBF03}" sibTransId="{F7258038-4EEF-4422-BC3D-6EEDC6063393}"/>
    <dgm:cxn modelId="{6AA31A86-A574-4A8D-9891-5DEFC67F7A52}" srcId="{54528100-B80D-4129-AFD3-167D9F547BBF}" destId="{E7A393EB-98CF-4AEF-9376-317EAAAB81FE}" srcOrd="2" destOrd="0" parTransId="{2FDC833E-3D38-420C-9F2A-F669A2E94A67}" sibTransId="{294B9FE0-E85A-4FF2-9874-D4BED3C12047}"/>
    <dgm:cxn modelId="{D9E76803-0097-4BF3-86DE-59FA1956DF88}" type="presOf" srcId="{54528100-B80D-4129-AFD3-167D9F547BBF}" destId="{E9D0EFCF-1DE4-45CF-84A7-862E1E278B71}" srcOrd="0" destOrd="0" presId="urn:microsoft.com/office/officeart/2005/8/layout/vList5"/>
    <dgm:cxn modelId="{B6436371-CA06-41B4-9709-D3AAB11B04E5}" srcId="{C55927CC-71D2-462F-AB1C-3723CA0E5D9C}" destId="{5149ABB9-A778-4178-8462-A94EE2A8ABDC}" srcOrd="0" destOrd="0" parTransId="{F69965E6-6EAA-42DF-82F1-2D19FE07497A}" sibTransId="{DAC10F26-5D62-48CE-9F78-ABBE8C730409}"/>
    <dgm:cxn modelId="{A09F32F9-0329-48DB-81EA-8093D0069176}" srcId="{E7A393EB-98CF-4AEF-9376-317EAAAB81FE}" destId="{1FB1C176-855D-4CF9-A62A-31DDAB76573E}" srcOrd="0" destOrd="0" parTransId="{38EA4C5F-98EB-4D14-BC43-B6C2D078BF00}" sibTransId="{2191078B-E2A7-413B-BF5F-899FB02E50A8}"/>
    <dgm:cxn modelId="{4E5C8B81-14DA-4C8F-91DE-6BDB88220A93}" type="presOf" srcId="{2D52110F-6FA0-44DC-9245-621B9F4F0547}" destId="{344B0197-EC6B-4804-B042-A1BDD96C54C6}" srcOrd="0" destOrd="0" presId="urn:microsoft.com/office/officeart/2005/8/layout/vList5"/>
    <dgm:cxn modelId="{5024A5A5-4AC5-42FA-81BD-28125C498AFE}" type="presOf" srcId="{9291EEAC-074F-4532-A3B4-178FBD377E0A}" destId="{AA7D78BB-4101-4752-A975-FCBB5965B98F}" srcOrd="0" destOrd="0" presId="urn:microsoft.com/office/officeart/2005/8/layout/vList5"/>
    <dgm:cxn modelId="{86EA3C9D-478F-4B6E-83C1-A8D8554E3EF5}" type="presOf" srcId="{5149ABB9-A778-4178-8462-A94EE2A8ABDC}" destId="{FC428F77-8D62-4383-8870-0852A2D7B676}" srcOrd="0" destOrd="0" presId="urn:microsoft.com/office/officeart/2005/8/layout/vList5"/>
    <dgm:cxn modelId="{D248ACDC-2E6A-4B10-AB32-D48E92D72F48}" type="presOf" srcId="{E7A393EB-98CF-4AEF-9376-317EAAAB81FE}" destId="{0092DD34-CCA1-46EF-9E7E-CAED6B50B742}" srcOrd="0" destOrd="0" presId="urn:microsoft.com/office/officeart/2005/8/layout/vList5"/>
    <dgm:cxn modelId="{6E942155-50C7-41E9-9599-AB1E50B5A1C7}" srcId="{54528100-B80D-4129-AFD3-167D9F547BBF}" destId="{C73929B9-6046-4104-B6D9-F50C42E3E171}" srcOrd="1" destOrd="0" parTransId="{F5C7BF49-344C-44DA-BB35-3CE1FB027075}" sibTransId="{08E9BFA7-6A51-4944-972C-3534692932ED}"/>
    <dgm:cxn modelId="{C4263404-402B-416B-A2B6-168EF23129C9}" srcId="{BDA96828-EF88-42A6-B0AF-BB4CC94A3475}" destId="{2D52110F-6FA0-44DC-9245-621B9F4F0547}" srcOrd="0" destOrd="0" parTransId="{915DB893-9320-4B52-AF4F-6A6C874B964B}" sibTransId="{7DA15CA0-B8F4-4BE7-BC09-660153B5A9BC}"/>
    <dgm:cxn modelId="{4E5AD7AA-EC6C-4317-A6F7-A9A962721661}" type="presOf" srcId="{C73929B9-6046-4104-B6D9-F50C42E3E171}" destId="{01379BEC-9D5B-48D4-BB67-ACCE23FB74D0}" srcOrd="0" destOrd="0" presId="urn:microsoft.com/office/officeart/2005/8/layout/vList5"/>
    <dgm:cxn modelId="{97182641-B927-4733-A656-49CD4FAF365B}" srcId="{54528100-B80D-4129-AFD3-167D9F547BBF}" destId="{C55927CC-71D2-462F-AB1C-3723CA0E5D9C}" srcOrd="3" destOrd="0" parTransId="{517BBDA6-8B21-42A0-A247-08E2D9A80E4C}" sibTransId="{30632AC6-9B0C-434F-82DA-AF6C959BA24C}"/>
    <dgm:cxn modelId="{9BD47541-5CE6-4BCA-8821-BF3A03CDAE61}" type="presOf" srcId="{1FB1C176-855D-4CF9-A62A-31DDAB76573E}" destId="{1A4ABA8A-186F-4F29-A69D-E6C6186CDC0F}" srcOrd="0" destOrd="0" presId="urn:microsoft.com/office/officeart/2005/8/layout/vList5"/>
    <dgm:cxn modelId="{B186BFE5-2BA0-440D-9745-F5D25A9B80F5}" type="presOf" srcId="{C55927CC-71D2-462F-AB1C-3723CA0E5D9C}" destId="{6C53CA82-6887-42D2-AD6D-F543F3A4F4CE}" srcOrd="0" destOrd="0" presId="urn:microsoft.com/office/officeart/2005/8/layout/vList5"/>
    <dgm:cxn modelId="{76E6E5AA-5C53-4978-9B36-2B9B77BB0336}" type="presParOf" srcId="{E9D0EFCF-1DE4-45CF-84A7-862E1E278B71}" destId="{8D284C77-5FB7-4D2A-B960-6A260E7CCF33}" srcOrd="0" destOrd="0" presId="urn:microsoft.com/office/officeart/2005/8/layout/vList5"/>
    <dgm:cxn modelId="{90458BE2-1B8A-46DB-9B3F-485537EE1444}" type="presParOf" srcId="{8D284C77-5FB7-4D2A-B960-6A260E7CCF33}" destId="{CDC947EF-4C3D-4A80-98DC-A564B1315A26}" srcOrd="0" destOrd="0" presId="urn:microsoft.com/office/officeart/2005/8/layout/vList5"/>
    <dgm:cxn modelId="{1B6BDBB4-3667-479A-A968-B9BE15CB81EF}" type="presParOf" srcId="{8D284C77-5FB7-4D2A-B960-6A260E7CCF33}" destId="{344B0197-EC6B-4804-B042-A1BDD96C54C6}" srcOrd="1" destOrd="0" presId="urn:microsoft.com/office/officeart/2005/8/layout/vList5"/>
    <dgm:cxn modelId="{D0D4356D-9A7D-42B6-AADE-9A0BCA40B41E}" type="presParOf" srcId="{E9D0EFCF-1DE4-45CF-84A7-862E1E278B71}" destId="{73C64350-3E5A-421E-82FF-DCE933D17EA5}" srcOrd="1" destOrd="0" presId="urn:microsoft.com/office/officeart/2005/8/layout/vList5"/>
    <dgm:cxn modelId="{6D4D91F8-82ED-4D75-877A-1B6BD8E8B4D0}" type="presParOf" srcId="{E9D0EFCF-1DE4-45CF-84A7-862E1E278B71}" destId="{87E2D8B0-71ED-4AEF-9734-7E72E89FFA0B}" srcOrd="2" destOrd="0" presId="urn:microsoft.com/office/officeart/2005/8/layout/vList5"/>
    <dgm:cxn modelId="{6F98F575-B55A-4BBE-A44C-FFC7895C450F}" type="presParOf" srcId="{87E2D8B0-71ED-4AEF-9734-7E72E89FFA0B}" destId="{01379BEC-9D5B-48D4-BB67-ACCE23FB74D0}" srcOrd="0" destOrd="0" presId="urn:microsoft.com/office/officeart/2005/8/layout/vList5"/>
    <dgm:cxn modelId="{04CACB07-DFAA-4F32-836E-32E049CF2733}" type="presParOf" srcId="{87E2D8B0-71ED-4AEF-9734-7E72E89FFA0B}" destId="{AA7D78BB-4101-4752-A975-FCBB5965B98F}" srcOrd="1" destOrd="0" presId="urn:microsoft.com/office/officeart/2005/8/layout/vList5"/>
    <dgm:cxn modelId="{426F4E8A-F815-4C31-9884-CA15AC4A7C80}" type="presParOf" srcId="{E9D0EFCF-1DE4-45CF-84A7-862E1E278B71}" destId="{81F591BD-6136-4851-8C24-3135F70294DC}" srcOrd="3" destOrd="0" presId="urn:microsoft.com/office/officeart/2005/8/layout/vList5"/>
    <dgm:cxn modelId="{768DF41D-DCFE-42C2-81DA-6FDAF48C319A}" type="presParOf" srcId="{E9D0EFCF-1DE4-45CF-84A7-862E1E278B71}" destId="{EB7C3BE2-C71B-4A9C-A7EE-A333DEBEBC03}" srcOrd="4" destOrd="0" presId="urn:microsoft.com/office/officeart/2005/8/layout/vList5"/>
    <dgm:cxn modelId="{574476CC-65A4-489F-9E63-48C5C34F51D7}" type="presParOf" srcId="{EB7C3BE2-C71B-4A9C-A7EE-A333DEBEBC03}" destId="{0092DD34-CCA1-46EF-9E7E-CAED6B50B742}" srcOrd="0" destOrd="0" presId="urn:microsoft.com/office/officeart/2005/8/layout/vList5"/>
    <dgm:cxn modelId="{10FCC90F-DEA8-41B6-B79D-BBE6002055C4}" type="presParOf" srcId="{EB7C3BE2-C71B-4A9C-A7EE-A333DEBEBC03}" destId="{1A4ABA8A-186F-4F29-A69D-E6C6186CDC0F}" srcOrd="1" destOrd="0" presId="urn:microsoft.com/office/officeart/2005/8/layout/vList5"/>
    <dgm:cxn modelId="{FFDDFE2B-3ED8-46BF-8604-4984F1CDE802}" type="presParOf" srcId="{E9D0EFCF-1DE4-45CF-84A7-862E1E278B71}" destId="{29F3DD59-9647-4DED-89A8-785BEEB73E8A}" srcOrd="5" destOrd="0" presId="urn:microsoft.com/office/officeart/2005/8/layout/vList5"/>
    <dgm:cxn modelId="{EF396A3D-2976-4C90-A980-14A53711EBED}" type="presParOf" srcId="{E9D0EFCF-1DE4-45CF-84A7-862E1E278B71}" destId="{D709AD9A-EF7D-4CFC-8763-F4153D9B74EE}" srcOrd="6" destOrd="0" presId="urn:microsoft.com/office/officeart/2005/8/layout/vList5"/>
    <dgm:cxn modelId="{81C20D35-93E5-4DCC-BDC5-B5F6DD1E43EF}" type="presParOf" srcId="{D709AD9A-EF7D-4CFC-8763-F4153D9B74EE}" destId="{6C53CA82-6887-42D2-AD6D-F543F3A4F4CE}" srcOrd="0" destOrd="0" presId="urn:microsoft.com/office/officeart/2005/8/layout/vList5"/>
    <dgm:cxn modelId="{64C5A3EB-6A96-4353-8F6D-8EE9EAA04B2F}" type="presParOf" srcId="{D709AD9A-EF7D-4CFC-8763-F4153D9B74EE}" destId="{FC428F77-8D62-4383-8870-0852A2D7B6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446EB-1C30-4BB6-B339-00BDDDE8CA8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90A1B-BDCD-4E7E-8241-F6F1A46A3A2A}">
      <dgm:prSet custT="1"/>
      <dgm:spPr>
        <a:solidFill>
          <a:srgbClr val="0DA1E1"/>
        </a:solidFill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</a:t>
          </a:r>
          <a:endParaRPr lang="en-US" sz="2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95F9B2-AF95-4883-AB76-8DD9715846C0}" type="parTrans" cxnId="{2BE9FC4A-81C6-4D75-9E7C-4BEFE107144B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1A25264-686B-4F69-B556-13CB20B456DF}" type="sibTrans" cxnId="{2BE9FC4A-81C6-4D75-9E7C-4BEFE107144B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6BD126A9-F875-4EF4-B8C0-BD1FBB64497F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HDD Jig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3AE23E-8843-4BE2-AF42-B558B89DD6BD}" type="parTrans" cxnId="{C9C432A3-E22B-4EC1-87C4-6EACEF078CB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018EFE0-3915-4B38-947C-19B68E033266}" type="sibTrans" cxnId="{C9C432A3-E22B-4EC1-87C4-6EACEF078CB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7B1FA721-97CE-4DC9-9E50-AB36AE60BFD8}">
      <dgm:prSet custT="1"/>
      <dgm:spPr>
        <a:solidFill>
          <a:srgbClr val="0DA1E1"/>
        </a:solidFill>
        <a:ln>
          <a:solidFill>
            <a:srgbClr val="0DA1E1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</a:t>
          </a:r>
          <a:endParaRPr lang="en-US" sz="28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B385C4F-E671-4FD1-99F1-B434E1B8CCB7}" type="parTrans" cxnId="{0F512A4E-BBEE-4B3E-9CDD-4909979C8E75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46C1290A-58B4-41FD-A625-170ABE857030}" type="sibTrans" cxnId="{0F512A4E-BBEE-4B3E-9CDD-4909979C8E75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DCEC6C1-4D70-49C6-A0C0-EBB2F82C7C63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Parser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25327DA-CCDD-4992-9005-9A9EC8B7BE68}" type="parTrans" cxnId="{4D21CA40-0031-4263-908D-2C7D37F1A71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F459A193-27B3-446E-8068-66146B7BD9D5}" type="sibTrans" cxnId="{4D21CA40-0031-4263-908D-2C7D37F1A718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D9EC6EA-3E8F-4697-B405-254D84ED9C3E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Robot Control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21BA9B-8481-4C24-853C-6EC0F6F6CDD9}" type="parTrans" cxnId="{7E12ABE6-8B9F-4C0B-8E7F-447E8EF6B55D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BFB3F25-801D-4775-9362-5D5E2D834306}" type="sibTrans" cxnId="{7E12ABE6-8B9F-4C0B-8E7F-447E8EF6B55D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EF3B67F-DABC-4C33-AE44-62EDF4FA2C4F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Probe Holder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C68B18-7641-4B9A-8BBB-0B2338B542A0}" type="parTrans" cxnId="{FB14DC1E-501B-49A2-A443-F07EAC844AB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99BD39A-63E2-4122-9FDB-DACCF3906853}" type="sibTrans" cxnId="{FB14DC1E-501B-49A2-A443-F07EAC844AB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80B1A32C-40C6-46ED-9CC2-06834BE5EB26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3D Printer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065B34-3FD3-42E1-B9D2-24096E67E12F}" type="parTrans" cxnId="{725DBA85-D74F-41E3-B091-1C55C51D4EEF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923ACD17-D89F-4424-8657-FDFE7F087AEB}" type="sibTrans" cxnId="{725DBA85-D74F-41E3-B091-1C55C51D4EEF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356DD3C9-BE8A-4AE3-811F-93EC2FB1932D}">
      <dgm:prSet custT="1"/>
      <dgm:spPr>
        <a:solidFill>
          <a:srgbClr val="87D5F8"/>
        </a:solidFill>
        <a:ln>
          <a:solidFill>
            <a:srgbClr val="87D5F8"/>
          </a:solidFill>
        </a:ln>
      </dgm:spPr>
      <dgm:t>
        <a:bodyPr/>
        <a:lstStyle/>
        <a:p>
          <a:pPr rtl="0"/>
          <a:r>
            <a:rPr lang="en-US" sz="2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Client-Server</a:t>
          </a:r>
          <a:endParaRPr lang="en-US" sz="2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24D92F7-9DFD-40E1-953C-97FA76848F84}" type="parTrans" cxnId="{45F9A73C-CA70-4C82-87BE-23E91ECA951B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FCDCE8FF-71A3-41FE-8DDF-C1B7771D01B8}" type="sibTrans" cxnId="{45F9A73C-CA70-4C82-87BE-23E91ECA951B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52090F0-74EE-444D-88C9-38F42AD2D247}" type="pres">
      <dgm:prSet presAssocID="{BDA446EB-1C30-4BB6-B339-00BDDDE8CA8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414B3A-2165-45C8-A13A-883BE087C452}" type="pres">
      <dgm:prSet presAssocID="{F3E90A1B-BDCD-4E7E-8241-F6F1A46A3A2A}" presName="horFlow" presStyleCnt="0"/>
      <dgm:spPr/>
    </dgm:pt>
    <dgm:pt modelId="{7F657227-B1D7-4581-A927-5A737409F7DF}" type="pres">
      <dgm:prSet presAssocID="{F3E90A1B-BDCD-4E7E-8241-F6F1A46A3A2A}" presName="bigChev" presStyleLbl="node1" presStyleIdx="0" presStyleCnt="2"/>
      <dgm:spPr/>
      <dgm:t>
        <a:bodyPr/>
        <a:lstStyle/>
        <a:p>
          <a:endParaRPr lang="en-US"/>
        </a:p>
      </dgm:t>
    </dgm:pt>
    <dgm:pt modelId="{5C8CA3A5-BFDA-47B1-960A-3B2E01F1D05D}" type="pres">
      <dgm:prSet presAssocID="{88065B34-3FD3-42E1-B9D2-24096E67E12F}" presName="parTrans" presStyleCnt="0"/>
      <dgm:spPr/>
    </dgm:pt>
    <dgm:pt modelId="{178406D9-9FB2-43F9-B834-62440327D7B2}" type="pres">
      <dgm:prSet presAssocID="{80B1A32C-40C6-46ED-9CC2-06834BE5EB26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D491C-F122-4ACB-BEDA-1FD420539B01}" type="pres">
      <dgm:prSet presAssocID="{923ACD17-D89F-4424-8657-FDFE7F087AEB}" presName="sibTrans" presStyleCnt="0"/>
      <dgm:spPr/>
    </dgm:pt>
    <dgm:pt modelId="{665811E6-005C-48C3-B64E-8DFE578EA316}" type="pres">
      <dgm:prSet presAssocID="{6BD126A9-F875-4EF4-B8C0-BD1FBB64497F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C18DD6-094F-4C24-9B8A-207D6687B983}" type="pres">
      <dgm:prSet presAssocID="{0018EFE0-3915-4B38-947C-19B68E033266}" presName="sibTrans" presStyleCnt="0"/>
      <dgm:spPr/>
    </dgm:pt>
    <dgm:pt modelId="{11DEFB0A-11F5-4DD7-B75A-C165ED0D8C75}" type="pres">
      <dgm:prSet presAssocID="{BEF3B67F-DABC-4C33-AE44-62EDF4FA2C4F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E7607-5735-4FAC-B50F-A3338E99BB0F}" type="pres">
      <dgm:prSet presAssocID="{F3E90A1B-BDCD-4E7E-8241-F6F1A46A3A2A}" presName="vSp" presStyleCnt="0"/>
      <dgm:spPr/>
    </dgm:pt>
    <dgm:pt modelId="{B27490F6-5B0D-4785-AC26-F769ABB3A6EE}" type="pres">
      <dgm:prSet presAssocID="{7B1FA721-97CE-4DC9-9E50-AB36AE60BFD8}" presName="horFlow" presStyleCnt="0"/>
      <dgm:spPr/>
    </dgm:pt>
    <dgm:pt modelId="{8EFE8696-B93E-4862-96BA-B1ACCA7B5EF3}" type="pres">
      <dgm:prSet presAssocID="{7B1FA721-97CE-4DC9-9E50-AB36AE60BFD8}" presName="bigChev" presStyleLbl="node1" presStyleIdx="1" presStyleCnt="2"/>
      <dgm:spPr/>
      <dgm:t>
        <a:bodyPr/>
        <a:lstStyle/>
        <a:p>
          <a:endParaRPr lang="en-US"/>
        </a:p>
      </dgm:t>
    </dgm:pt>
    <dgm:pt modelId="{78BCE47E-D8D9-4286-8C60-B4608770F7C4}" type="pres">
      <dgm:prSet presAssocID="{225327DA-CCDD-4992-9005-9A9EC8B7BE68}" presName="parTrans" presStyleCnt="0"/>
      <dgm:spPr/>
    </dgm:pt>
    <dgm:pt modelId="{2D595B3C-FBFE-496E-9584-2DC5E63C6E19}" type="pres">
      <dgm:prSet presAssocID="{CDCEC6C1-4D70-49C6-A0C0-EBB2F82C7C63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CC2FE-587D-493B-8B0C-3B7700E4452F}" type="pres">
      <dgm:prSet presAssocID="{F459A193-27B3-446E-8068-66146B7BD9D5}" presName="sibTrans" presStyleCnt="0"/>
      <dgm:spPr/>
    </dgm:pt>
    <dgm:pt modelId="{6CD77531-1776-4BB1-9C18-6C15E1F792F9}" type="pres">
      <dgm:prSet presAssocID="{356DD3C9-BE8A-4AE3-811F-93EC2FB1932D}" presName="node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1D866-1BCB-4B4F-A8FA-1EBD79366804}" type="pres">
      <dgm:prSet presAssocID="{FCDCE8FF-71A3-41FE-8DDF-C1B7771D01B8}" presName="sibTrans" presStyleCnt="0"/>
      <dgm:spPr/>
    </dgm:pt>
    <dgm:pt modelId="{8DC7AACA-6332-4986-96E5-5EC03A47CC80}" type="pres">
      <dgm:prSet presAssocID="{BD9EC6EA-3E8F-4697-B405-254D84ED9C3E}" presName="node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5DBA85-D74F-41E3-B091-1C55C51D4EEF}" srcId="{F3E90A1B-BDCD-4E7E-8241-F6F1A46A3A2A}" destId="{80B1A32C-40C6-46ED-9CC2-06834BE5EB26}" srcOrd="0" destOrd="0" parTransId="{88065B34-3FD3-42E1-B9D2-24096E67E12F}" sibTransId="{923ACD17-D89F-4424-8657-FDFE7F087AEB}"/>
    <dgm:cxn modelId="{9692ABAD-F8DE-45FE-B79D-7986AB2C6798}" type="presOf" srcId="{356DD3C9-BE8A-4AE3-811F-93EC2FB1932D}" destId="{6CD77531-1776-4BB1-9C18-6C15E1F792F9}" srcOrd="0" destOrd="0" presId="urn:microsoft.com/office/officeart/2005/8/layout/lProcess3"/>
    <dgm:cxn modelId="{4D21CA40-0031-4263-908D-2C7D37F1A718}" srcId="{7B1FA721-97CE-4DC9-9E50-AB36AE60BFD8}" destId="{CDCEC6C1-4D70-49C6-A0C0-EBB2F82C7C63}" srcOrd="0" destOrd="0" parTransId="{225327DA-CCDD-4992-9005-9A9EC8B7BE68}" sibTransId="{F459A193-27B3-446E-8068-66146B7BD9D5}"/>
    <dgm:cxn modelId="{45F9A73C-CA70-4C82-87BE-23E91ECA951B}" srcId="{7B1FA721-97CE-4DC9-9E50-AB36AE60BFD8}" destId="{356DD3C9-BE8A-4AE3-811F-93EC2FB1932D}" srcOrd="1" destOrd="0" parTransId="{A24D92F7-9DFD-40E1-953C-97FA76848F84}" sibTransId="{FCDCE8FF-71A3-41FE-8DDF-C1B7771D01B8}"/>
    <dgm:cxn modelId="{2BE9FC4A-81C6-4D75-9E7C-4BEFE107144B}" srcId="{BDA446EB-1C30-4BB6-B339-00BDDDE8CA83}" destId="{F3E90A1B-BDCD-4E7E-8241-F6F1A46A3A2A}" srcOrd="0" destOrd="0" parTransId="{EF95F9B2-AF95-4883-AB76-8DD9715846C0}" sibTransId="{81A25264-686B-4F69-B556-13CB20B456DF}"/>
    <dgm:cxn modelId="{13209D7F-BF47-4717-9C6E-4677940D27E6}" type="presOf" srcId="{7B1FA721-97CE-4DC9-9E50-AB36AE60BFD8}" destId="{8EFE8696-B93E-4862-96BA-B1ACCA7B5EF3}" srcOrd="0" destOrd="0" presId="urn:microsoft.com/office/officeart/2005/8/layout/lProcess3"/>
    <dgm:cxn modelId="{FB14DC1E-501B-49A2-A443-F07EAC844AB1}" srcId="{F3E90A1B-BDCD-4E7E-8241-F6F1A46A3A2A}" destId="{BEF3B67F-DABC-4C33-AE44-62EDF4FA2C4F}" srcOrd="2" destOrd="0" parTransId="{B9C68B18-7641-4B9A-8BBB-0B2338B542A0}" sibTransId="{199BD39A-63E2-4122-9FDB-DACCF3906853}"/>
    <dgm:cxn modelId="{3F1DE941-F6FC-44BC-9890-40CB5CEA9797}" type="presOf" srcId="{BD9EC6EA-3E8F-4697-B405-254D84ED9C3E}" destId="{8DC7AACA-6332-4986-96E5-5EC03A47CC80}" srcOrd="0" destOrd="0" presId="urn:microsoft.com/office/officeart/2005/8/layout/lProcess3"/>
    <dgm:cxn modelId="{D674E202-F0FB-4DB9-AC40-568E541FB730}" type="presOf" srcId="{6BD126A9-F875-4EF4-B8C0-BD1FBB64497F}" destId="{665811E6-005C-48C3-B64E-8DFE578EA316}" srcOrd="0" destOrd="0" presId="urn:microsoft.com/office/officeart/2005/8/layout/lProcess3"/>
    <dgm:cxn modelId="{C9C432A3-E22B-4EC1-87C4-6EACEF078CB8}" srcId="{F3E90A1B-BDCD-4E7E-8241-F6F1A46A3A2A}" destId="{6BD126A9-F875-4EF4-B8C0-BD1FBB64497F}" srcOrd="1" destOrd="0" parTransId="{0C3AE23E-8843-4BE2-AF42-B558B89DD6BD}" sibTransId="{0018EFE0-3915-4B38-947C-19B68E033266}"/>
    <dgm:cxn modelId="{87214A85-B428-415F-BCE2-783DB182AEE0}" type="presOf" srcId="{CDCEC6C1-4D70-49C6-A0C0-EBB2F82C7C63}" destId="{2D595B3C-FBFE-496E-9584-2DC5E63C6E19}" srcOrd="0" destOrd="0" presId="urn:microsoft.com/office/officeart/2005/8/layout/lProcess3"/>
    <dgm:cxn modelId="{F72DE71B-F7F8-40DB-BD56-AA867EFCA715}" type="presOf" srcId="{F3E90A1B-BDCD-4E7E-8241-F6F1A46A3A2A}" destId="{7F657227-B1D7-4581-A927-5A737409F7DF}" srcOrd="0" destOrd="0" presId="urn:microsoft.com/office/officeart/2005/8/layout/lProcess3"/>
    <dgm:cxn modelId="{60BAEA1E-3565-40A8-9C59-6311AA7AD876}" type="presOf" srcId="{BDA446EB-1C30-4BB6-B339-00BDDDE8CA83}" destId="{052090F0-74EE-444D-88C9-38F42AD2D247}" srcOrd="0" destOrd="0" presId="urn:microsoft.com/office/officeart/2005/8/layout/lProcess3"/>
    <dgm:cxn modelId="{7E12ABE6-8B9F-4C0B-8E7F-447E8EF6B55D}" srcId="{7B1FA721-97CE-4DC9-9E50-AB36AE60BFD8}" destId="{BD9EC6EA-3E8F-4697-B405-254D84ED9C3E}" srcOrd="2" destOrd="0" parTransId="{5021BA9B-8481-4C24-853C-6EC0F6F6CDD9}" sibTransId="{2BFB3F25-801D-4775-9362-5D5E2D834306}"/>
    <dgm:cxn modelId="{8F90EF0B-D795-4E69-9F07-4293CBE84551}" type="presOf" srcId="{80B1A32C-40C6-46ED-9CC2-06834BE5EB26}" destId="{178406D9-9FB2-43F9-B834-62440327D7B2}" srcOrd="0" destOrd="0" presId="urn:microsoft.com/office/officeart/2005/8/layout/lProcess3"/>
    <dgm:cxn modelId="{0F512A4E-BBEE-4B3E-9CDD-4909979C8E75}" srcId="{BDA446EB-1C30-4BB6-B339-00BDDDE8CA83}" destId="{7B1FA721-97CE-4DC9-9E50-AB36AE60BFD8}" srcOrd="1" destOrd="0" parTransId="{BB385C4F-E671-4FD1-99F1-B434E1B8CCB7}" sibTransId="{46C1290A-58B4-41FD-A625-170ABE857030}"/>
    <dgm:cxn modelId="{5FB88534-DFD6-4DD0-B8BA-C01C94D78DEB}" type="presOf" srcId="{BEF3B67F-DABC-4C33-AE44-62EDF4FA2C4F}" destId="{11DEFB0A-11F5-4DD7-B75A-C165ED0D8C75}" srcOrd="0" destOrd="0" presId="urn:microsoft.com/office/officeart/2005/8/layout/lProcess3"/>
    <dgm:cxn modelId="{2EC7BB46-733C-4334-A450-DA147BED2949}" type="presParOf" srcId="{052090F0-74EE-444D-88C9-38F42AD2D247}" destId="{6C414B3A-2165-45C8-A13A-883BE087C452}" srcOrd="0" destOrd="0" presId="urn:microsoft.com/office/officeart/2005/8/layout/lProcess3"/>
    <dgm:cxn modelId="{37192C1C-C92C-48A5-A26F-C9A692977C61}" type="presParOf" srcId="{6C414B3A-2165-45C8-A13A-883BE087C452}" destId="{7F657227-B1D7-4581-A927-5A737409F7DF}" srcOrd="0" destOrd="0" presId="urn:microsoft.com/office/officeart/2005/8/layout/lProcess3"/>
    <dgm:cxn modelId="{BC331199-CFF3-440B-83B6-431166E4A29D}" type="presParOf" srcId="{6C414B3A-2165-45C8-A13A-883BE087C452}" destId="{5C8CA3A5-BFDA-47B1-960A-3B2E01F1D05D}" srcOrd="1" destOrd="0" presId="urn:microsoft.com/office/officeart/2005/8/layout/lProcess3"/>
    <dgm:cxn modelId="{7B8EB6F3-FAF2-439A-9349-FB15FCC46555}" type="presParOf" srcId="{6C414B3A-2165-45C8-A13A-883BE087C452}" destId="{178406D9-9FB2-43F9-B834-62440327D7B2}" srcOrd="2" destOrd="0" presId="urn:microsoft.com/office/officeart/2005/8/layout/lProcess3"/>
    <dgm:cxn modelId="{635FC124-18D1-404C-9899-82416F35879E}" type="presParOf" srcId="{6C414B3A-2165-45C8-A13A-883BE087C452}" destId="{8F1D491C-F122-4ACB-BEDA-1FD420539B01}" srcOrd="3" destOrd="0" presId="urn:microsoft.com/office/officeart/2005/8/layout/lProcess3"/>
    <dgm:cxn modelId="{A15F1165-BACD-4FAE-8A59-084FDA97F39D}" type="presParOf" srcId="{6C414B3A-2165-45C8-A13A-883BE087C452}" destId="{665811E6-005C-48C3-B64E-8DFE578EA316}" srcOrd="4" destOrd="0" presId="urn:microsoft.com/office/officeart/2005/8/layout/lProcess3"/>
    <dgm:cxn modelId="{40586B24-D275-4D30-A91E-6F9C4E0534BC}" type="presParOf" srcId="{6C414B3A-2165-45C8-A13A-883BE087C452}" destId="{5AC18DD6-094F-4C24-9B8A-207D6687B983}" srcOrd="5" destOrd="0" presId="urn:microsoft.com/office/officeart/2005/8/layout/lProcess3"/>
    <dgm:cxn modelId="{E53B311F-9CA1-4FF0-83AA-01819AAA09D9}" type="presParOf" srcId="{6C414B3A-2165-45C8-A13A-883BE087C452}" destId="{11DEFB0A-11F5-4DD7-B75A-C165ED0D8C75}" srcOrd="6" destOrd="0" presId="urn:microsoft.com/office/officeart/2005/8/layout/lProcess3"/>
    <dgm:cxn modelId="{43EF3310-CCDD-41CD-AE40-97F02A3BFA18}" type="presParOf" srcId="{052090F0-74EE-444D-88C9-38F42AD2D247}" destId="{03EE7607-5735-4FAC-B50F-A3338E99BB0F}" srcOrd="1" destOrd="0" presId="urn:microsoft.com/office/officeart/2005/8/layout/lProcess3"/>
    <dgm:cxn modelId="{8C5A5D75-FA8F-4E69-A3F0-16BAAE787C5E}" type="presParOf" srcId="{052090F0-74EE-444D-88C9-38F42AD2D247}" destId="{B27490F6-5B0D-4785-AC26-F769ABB3A6EE}" srcOrd="2" destOrd="0" presId="urn:microsoft.com/office/officeart/2005/8/layout/lProcess3"/>
    <dgm:cxn modelId="{B078B4BA-526B-43D2-87B2-A01D84F26A01}" type="presParOf" srcId="{B27490F6-5B0D-4785-AC26-F769ABB3A6EE}" destId="{8EFE8696-B93E-4862-96BA-B1ACCA7B5EF3}" srcOrd="0" destOrd="0" presId="urn:microsoft.com/office/officeart/2005/8/layout/lProcess3"/>
    <dgm:cxn modelId="{4D21E52C-2E05-4142-A70C-59E8C383CFE0}" type="presParOf" srcId="{B27490F6-5B0D-4785-AC26-F769ABB3A6EE}" destId="{78BCE47E-D8D9-4286-8C60-B4608770F7C4}" srcOrd="1" destOrd="0" presId="urn:microsoft.com/office/officeart/2005/8/layout/lProcess3"/>
    <dgm:cxn modelId="{9BF0517E-124C-494C-AAB0-82626B0D9B52}" type="presParOf" srcId="{B27490F6-5B0D-4785-AC26-F769ABB3A6EE}" destId="{2D595B3C-FBFE-496E-9584-2DC5E63C6E19}" srcOrd="2" destOrd="0" presId="urn:microsoft.com/office/officeart/2005/8/layout/lProcess3"/>
    <dgm:cxn modelId="{F7AB933E-D754-419B-98DB-7AF90FA9965E}" type="presParOf" srcId="{B27490F6-5B0D-4785-AC26-F769ABB3A6EE}" destId="{536CC2FE-587D-493B-8B0C-3B7700E4452F}" srcOrd="3" destOrd="0" presId="urn:microsoft.com/office/officeart/2005/8/layout/lProcess3"/>
    <dgm:cxn modelId="{6BDC8D65-26DD-4877-B6F4-3DB8B972195F}" type="presParOf" srcId="{B27490F6-5B0D-4785-AC26-F769ABB3A6EE}" destId="{6CD77531-1776-4BB1-9C18-6C15E1F792F9}" srcOrd="4" destOrd="0" presId="urn:microsoft.com/office/officeart/2005/8/layout/lProcess3"/>
    <dgm:cxn modelId="{8EBBDBDC-A5E7-48DE-ABF0-308E8204EA82}" type="presParOf" srcId="{B27490F6-5B0D-4785-AC26-F769ABB3A6EE}" destId="{E211D866-1BCB-4B4F-A8FA-1EBD79366804}" srcOrd="5" destOrd="0" presId="urn:microsoft.com/office/officeart/2005/8/layout/lProcess3"/>
    <dgm:cxn modelId="{829E3932-94B5-439C-9E29-596ED44CC743}" type="presParOf" srcId="{B27490F6-5B0D-4785-AC26-F769ABB3A6EE}" destId="{8DC7AACA-6332-4986-96E5-5EC03A47CC80}" srcOrd="6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5C7BD6-F6B4-4B78-9831-8DA8B379C42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B62567B-8918-4903-84FA-841D00B2BBB7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Motor Controls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E4C5A4-4DE2-4B2A-AE70-91E7E8BC670A}" type="parTrans" cxnId="{6AD4A2F9-F944-4E48-97E2-5684A23835C1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62B788-6550-4573-9612-B35B5E3FECF6}" type="sibTrans" cxnId="{6AD4A2F9-F944-4E48-97E2-5684A23835C1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04A842-39F5-460F-A4A1-C62CA1AE92D9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 Y , and Z Motion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ACE27B-2D72-4317-BB9F-F2A6B39574C0}" type="parTrans" cxnId="{A7A0341E-3FEC-4015-90E3-FC4238A9A9C7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200EE4-CDA7-4E15-B360-745793078DDE}" type="sibTrans" cxnId="{A7A0341E-3FEC-4015-90E3-FC4238A9A9C7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1170588-4FFC-4795-A8DF-07D1688A7543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Transition Time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37234D-B689-45E1-83C5-DDB7679381CE}" type="parTrans" cxnId="{50C82D28-0C98-422A-9958-0158D2CC4A3A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7968BD-3BA2-4DDA-A647-58E12D1A8A2F}" type="sibTrans" cxnId="{50C82D28-0C98-422A-9958-0158D2CC4A3A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1BF86D-97C9-46D4-A986-52A44453B620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Locating Test Points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5D2014-F1E8-4C5C-B113-FCF7F07C6080}" type="parTrans" cxnId="{347119D5-6347-48C3-9BCA-894A5271C016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5D5243-F9FB-43A4-9297-4E92A617A5E7}" type="sibTrans" cxnId="{347119D5-6347-48C3-9BCA-894A5271C016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D96DD88-F7F0-4E69-B529-824C543D2117}">
      <dgm:prSet phldrT="[Text]" custT="1"/>
      <dgm:spPr>
        <a:solidFill>
          <a:srgbClr val="0DA1E1"/>
        </a:solidFill>
      </dgm:spPr>
      <dgm:t>
        <a:bodyPr/>
        <a:lstStyle/>
        <a:p>
          <a:r>
            <a: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Probe Electrical Contact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957283-1B2C-4324-954A-3B3FDD68FEDE}" type="parTrans" cxnId="{B0F07BBC-61BA-425F-961D-3E4C8EF802C9}">
      <dgm:prSet/>
      <dgm:spPr/>
      <dgm:t>
        <a:bodyPr/>
        <a:lstStyle/>
        <a:p>
          <a:endParaRPr lang="en-US" sz="1600"/>
        </a:p>
      </dgm:t>
    </dgm:pt>
    <dgm:pt modelId="{C12C3CD4-B193-481A-9F7D-255F67B1B9D8}" type="sibTrans" cxnId="{B0F07BBC-61BA-425F-961D-3E4C8EF802C9}">
      <dgm:prSet/>
      <dgm:spPr/>
      <dgm:t>
        <a:bodyPr/>
        <a:lstStyle/>
        <a:p>
          <a:endParaRPr lang="en-US" sz="1600"/>
        </a:p>
      </dgm:t>
    </dgm:pt>
    <dgm:pt modelId="{CBD775E1-A22B-4CF8-919F-C0CA77D08BC3}" type="pres">
      <dgm:prSet presAssocID="{EA5C7BD6-F6B4-4B78-9831-8DA8B379C429}" presName="CompostProcess" presStyleCnt="0">
        <dgm:presLayoutVars>
          <dgm:dir/>
          <dgm:resizeHandles val="exact"/>
        </dgm:presLayoutVars>
      </dgm:prSet>
      <dgm:spPr/>
    </dgm:pt>
    <dgm:pt modelId="{34987398-0628-4C8E-9404-27E0781DB082}" type="pres">
      <dgm:prSet presAssocID="{EA5C7BD6-F6B4-4B78-9831-8DA8B379C429}" presName="arrow" presStyleLbl="bgShp" presStyleIdx="0" presStyleCnt="1"/>
      <dgm:spPr>
        <a:solidFill>
          <a:schemeClr val="bg1">
            <a:lumMod val="85000"/>
          </a:schemeClr>
        </a:solidFill>
        <a:ln w="38100">
          <a:solidFill>
            <a:schemeClr val="tx1"/>
          </a:solidFill>
        </a:ln>
      </dgm:spPr>
    </dgm:pt>
    <dgm:pt modelId="{8550AF3D-AB2D-4090-9900-1EB000C104E2}" type="pres">
      <dgm:prSet presAssocID="{EA5C7BD6-F6B4-4B78-9831-8DA8B379C429}" presName="linearProcess" presStyleCnt="0"/>
      <dgm:spPr/>
    </dgm:pt>
    <dgm:pt modelId="{490110A7-27C2-4BFA-880B-1873CC19CEDB}" type="pres">
      <dgm:prSet presAssocID="{0B62567B-8918-4903-84FA-841D00B2BBB7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478E6-FB55-4F30-A2AC-478AA384C931}" type="pres">
      <dgm:prSet presAssocID="{4762B788-6550-4573-9612-B35B5E3FECF6}" presName="sibTrans" presStyleCnt="0"/>
      <dgm:spPr/>
    </dgm:pt>
    <dgm:pt modelId="{A22D7270-5902-40DE-9D9D-0B002C27497F}" type="pres">
      <dgm:prSet presAssocID="{E604A842-39F5-460F-A4A1-C62CA1AE92D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30DDA-1E59-44BA-9641-E3B6A795B4D8}" type="pres">
      <dgm:prSet presAssocID="{45200EE4-CDA7-4E15-B360-745793078DDE}" presName="sibTrans" presStyleCnt="0"/>
      <dgm:spPr/>
    </dgm:pt>
    <dgm:pt modelId="{8EEB0DBD-C3F9-49B9-A508-CC8EDB40A92C}" type="pres">
      <dgm:prSet presAssocID="{DD96DD88-F7F0-4E69-B529-824C543D211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7DB6-9686-41C8-A9C8-1260325FFDA8}" type="pres">
      <dgm:prSet presAssocID="{C12C3CD4-B193-481A-9F7D-255F67B1B9D8}" presName="sibTrans" presStyleCnt="0"/>
      <dgm:spPr/>
    </dgm:pt>
    <dgm:pt modelId="{7C42E96D-6A32-4D21-AB2C-67D56A618401}" type="pres">
      <dgm:prSet presAssocID="{01170588-4FFC-4795-A8DF-07D1688A754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2845D-7818-4662-A48D-9C2E7DCBB948}" type="pres">
      <dgm:prSet presAssocID="{C17968BD-3BA2-4DDA-A647-58E12D1A8A2F}" presName="sibTrans" presStyleCnt="0"/>
      <dgm:spPr/>
    </dgm:pt>
    <dgm:pt modelId="{A19C22F4-2F36-42A4-A5D8-3D69AE55B936}" type="pres">
      <dgm:prSet presAssocID="{901BF86D-97C9-46D4-A986-52A44453B62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E9A9F-BB8C-446C-964B-B99B1C092B1A}" type="presOf" srcId="{E604A842-39F5-460F-A4A1-C62CA1AE92D9}" destId="{A22D7270-5902-40DE-9D9D-0B002C27497F}" srcOrd="0" destOrd="0" presId="urn:microsoft.com/office/officeart/2005/8/layout/hProcess9"/>
    <dgm:cxn modelId="{A7A0341E-3FEC-4015-90E3-FC4238A9A9C7}" srcId="{EA5C7BD6-F6B4-4B78-9831-8DA8B379C429}" destId="{E604A842-39F5-460F-A4A1-C62CA1AE92D9}" srcOrd="1" destOrd="0" parTransId="{CBACE27B-2D72-4317-BB9F-F2A6B39574C0}" sibTransId="{45200EE4-CDA7-4E15-B360-745793078DDE}"/>
    <dgm:cxn modelId="{A630B428-B40E-4D04-B870-B4B604175276}" type="presOf" srcId="{01170588-4FFC-4795-A8DF-07D1688A7543}" destId="{7C42E96D-6A32-4D21-AB2C-67D56A618401}" srcOrd="0" destOrd="0" presId="urn:microsoft.com/office/officeart/2005/8/layout/hProcess9"/>
    <dgm:cxn modelId="{A80E746E-4030-485B-9EA2-D6DC5E89B590}" type="presOf" srcId="{0B62567B-8918-4903-84FA-841D00B2BBB7}" destId="{490110A7-27C2-4BFA-880B-1873CC19CEDB}" srcOrd="0" destOrd="0" presId="urn:microsoft.com/office/officeart/2005/8/layout/hProcess9"/>
    <dgm:cxn modelId="{B0F07BBC-61BA-425F-961D-3E4C8EF802C9}" srcId="{EA5C7BD6-F6B4-4B78-9831-8DA8B379C429}" destId="{DD96DD88-F7F0-4E69-B529-824C543D2117}" srcOrd="2" destOrd="0" parTransId="{05957283-1B2C-4324-954A-3B3FDD68FEDE}" sibTransId="{C12C3CD4-B193-481A-9F7D-255F67B1B9D8}"/>
    <dgm:cxn modelId="{63D5CE68-92FF-4D4C-BE03-1B82AF4E1F41}" type="presOf" srcId="{EA5C7BD6-F6B4-4B78-9831-8DA8B379C429}" destId="{CBD775E1-A22B-4CF8-919F-C0CA77D08BC3}" srcOrd="0" destOrd="0" presId="urn:microsoft.com/office/officeart/2005/8/layout/hProcess9"/>
    <dgm:cxn modelId="{6AD4A2F9-F944-4E48-97E2-5684A23835C1}" srcId="{EA5C7BD6-F6B4-4B78-9831-8DA8B379C429}" destId="{0B62567B-8918-4903-84FA-841D00B2BBB7}" srcOrd="0" destOrd="0" parTransId="{ADE4C5A4-4DE2-4B2A-AE70-91E7E8BC670A}" sibTransId="{4762B788-6550-4573-9612-B35B5E3FECF6}"/>
    <dgm:cxn modelId="{698F1CAB-4349-4293-B2E3-C1A1376F5236}" type="presOf" srcId="{901BF86D-97C9-46D4-A986-52A44453B620}" destId="{A19C22F4-2F36-42A4-A5D8-3D69AE55B936}" srcOrd="0" destOrd="0" presId="urn:microsoft.com/office/officeart/2005/8/layout/hProcess9"/>
    <dgm:cxn modelId="{50C82D28-0C98-422A-9958-0158D2CC4A3A}" srcId="{EA5C7BD6-F6B4-4B78-9831-8DA8B379C429}" destId="{01170588-4FFC-4795-A8DF-07D1688A7543}" srcOrd="3" destOrd="0" parTransId="{B637234D-B689-45E1-83C5-DDB7679381CE}" sibTransId="{C17968BD-3BA2-4DDA-A647-58E12D1A8A2F}"/>
    <dgm:cxn modelId="{347119D5-6347-48C3-9BCA-894A5271C016}" srcId="{EA5C7BD6-F6B4-4B78-9831-8DA8B379C429}" destId="{901BF86D-97C9-46D4-A986-52A44453B620}" srcOrd="4" destOrd="0" parTransId="{F75D2014-F1E8-4C5C-B113-FCF7F07C6080}" sibTransId="{035D5243-F9FB-43A4-9297-4E92A617A5E7}"/>
    <dgm:cxn modelId="{1B56A108-D23A-4878-9EFF-DE75217D01A6}" type="presOf" srcId="{DD96DD88-F7F0-4E69-B529-824C543D2117}" destId="{8EEB0DBD-C3F9-49B9-A508-CC8EDB40A92C}" srcOrd="0" destOrd="0" presId="urn:microsoft.com/office/officeart/2005/8/layout/hProcess9"/>
    <dgm:cxn modelId="{65E50A71-9F95-49F5-AA7F-6915AC35CEFD}" type="presParOf" srcId="{CBD775E1-A22B-4CF8-919F-C0CA77D08BC3}" destId="{34987398-0628-4C8E-9404-27E0781DB082}" srcOrd="0" destOrd="0" presId="urn:microsoft.com/office/officeart/2005/8/layout/hProcess9"/>
    <dgm:cxn modelId="{9D2B6452-C96E-4730-A04D-F5876B705C2E}" type="presParOf" srcId="{CBD775E1-A22B-4CF8-919F-C0CA77D08BC3}" destId="{8550AF3D-AB2D-4090-9900-1EB000C104E2}" srcOrd="1" destOrd="0" presId="urn:microsoft.com/office/officeart/2005/8/layout/hProcess9"/>
    <dgm:cxn modelId="{6C96F19E-D1D0-4F53-85FA-C17EC0105665}" type="presParOf" srcId="{8550AF3D-AB2D-4090-9900-1EB000C104E2}" destId="{490110A7-27C2-4BFA-880B-1873CC19CEDB}" srcOrd="0" destOrd="0" presId="urn:microsoft.com/office/officeart/2005/8/layout/hProcess9"/>
    <dgm:cxn modelId="{190A5C06-B6FA-4264-9B00-591DC2F7C6F9}" type="presParOf" srcId="{8550AF3D-AB2D-4090-9900-1EB000C104E2}" destId="{0D5478E6-FB55-4F30-A2AC-478AA384C931}" srcOrd="1" destOrd="0" presId="urn:microsoft.com/office/officeart/2005/8/layout/hProcess9"/>
    <dgm:cxn modelId="{55F7A34C-E0F1-4FB3-AA27-5D19CB9D8769}" type="presParOf" srcId="{8550AF3D-AB2D-4090-9900-1EB000C104E2}" destId="{A22D7270-5902-40DE-9D9D-0B002C27497F}" srcOrd="2" destOrd="0" presId="urn:microsoft.com/office/officeart/2005/8/layout/hProcess9"/>
    <dgm:cxn modelId="{FB846783-AA45-4945-BD6C-7A39F6FF83E8}" type="presParOf" srcId="{8550AF3D-AB2D-4090-9900-1EB000C104E2}" destId="{57C30DDA-1E59-44BA-9641-E3B6A795B4D8}" srcOrd="3" destOrd="0" presId="urn:microsoft.com/office/officeart/2005/8/layout/hProcess9"/>
    <dgm:cxn modelId="{5D8DBBB9-05C2-4113-9AF0-96AE8F4FD47A}" type="presParOf" srcId="{8550AF3D-AB2D-4090-9900-1EB000C104E2}" destId="{8EEB0DBD-C3F9-49B9-A508-CC8EDB40A92C}" srcOrd="4" destOrd="0" presId="urn:microsoft.com/office/officeart/2005/8/layout/hProcess9"/>
    <dgm:cxn modelId="{5E01D457-DC29-4694-AE51-6629C36511E5}" type="presParOf" srcId="{8550AF3D-AB2D-4090-9900-1EB000C104E2}" destId="{ACF97DB6-9686-41C8-A9C8-1260325FFDA8}" srcOrd="5" destOrd="0" presId="urn:microsoft.com/office/officeart/2005/8/layout/hProcess9"/>
    <dgm:cxn modelId="{54A7173A-F943-4558-8A1F-E4F6B6164871}" type="presParOf" srcId="{8550AF3D-AB2D-4090-9900-1EB000C104E2}" destId="{7C42E96D-6A32-4D21-AB2C-67D56A618401}" srcOrd="6" destOrd="0" presId="urn:microsoft.com/office/officeart/2005/8/layout/hProcess9"/>
    <dgm:cxn modelId="{756D3505-9CE8-416D-A48F-E18C6318B350}" type="presParOf" srcId="{8550AF3D-AB2D-4090-9900-1EB000C104E2}" destId="{AD42845D-7818-4662-A48D-9C2E7DCBB948}" srcOrd="7" destOrd="0" presId="urn:microsoft.com/office/officeart/2005/8/layout/hProcess9"/>
    <dgm:cxn modelId="{A9A2B174-A4F1-4890-BF5E-C7C5D9CC3D10}" type="presParOf" srcId="{8550AF3D-AB2D-4090-9900-1EB000C104E2}" destId="{A19C22F4-2F36-42A4-A5D8-3D69AE55B93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2FE31ED-C3BB-4403-9715-5B7614E1BC20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EDADA6-1FEE-4057-B66F-FC58665C3378}">
      <dgm:prSet phldrT="[Text]"/>
      <dgm:spPr>
        <a:solidFill>
          <a:srgbClr val="0DA1E1"/>
        </a:solidFill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Gerber files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D3A6330-6E29-43CF-944D-748868EB3124}" type="parTrans" cxnId="{D92F1590-F52D-4624-97FE-DAF1CC87CC2D}">
      <dgm:prSet/>
      <dgm:spPr/>
      <dgm:t>
        <a:bodyPr/>
        <a:lstStyle/>
        <a:p>
          <a:endParaRPr lang="en-US"/>
        </a:p>
      </dgm:t>
    </dgm:pt>
    <dgm:pt modelId="{209D51B6-3BB8-4496-AD50-7C8E35E87943}" type="sibTrans" cxnId="{D92F1590-F52D-4624-97FE-DAF1CC87CC2D}">
      <dgm:prSet/>
      <dgm:spPr/>
      <dgm:t>
        <a:bodyPr/>
        <a:lstStyle/>
        <a:p>
          <a:endParaRPr lang="en-US"/>
        </a:p>
      </dgm:t>
    </dgm:pt>
    <dgm:pt modelId="{108A1829-1725-4BD0-BBA0-AD2D52AB37C9}">
      <dgm:prSet phldrT="[Text]"/>
      <dgm:spPr>
        <a:solidFill>
          <a:srgbClr val="0DA1E1">
            <a:alpha val="90000"/>
          </a:srgbClr>
        </a:solidFill>
        <a:ln>
          <a:solidFill>
            <a:srgbClr val="87D5F8">
              <a:alpha val="90000"/>
            </a:srgbClr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Copper</a:t>
          </a:r>
          <a:endParaRPr lang="en-US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919A93-7566-40AB-A46D-2B2F164CD3D2}" type="parTrans" cxnId="{0C25524F-A7AC-4AF5-ABE4-A8F8ABA5B22F}">
      <dgm:prSet/>
      <dgm:spPr/>
      <dgm:t>
        <a:bodyPr/>
        <a:lstStyle/>
        <a:p>
          <a:endParaRPr lang="en-US"/>
        </a:p>
      </dgm:t>
    </dgm:pt>
    <dgm:pt modelId="{906CED09-4DE0-4871-93E0-5588E58140B1}" type="sibTrans" cxnId="{0C25524F-A7AC-4AF5-ABE4-A8F8ABA5B22F}">
      <dgm:prSet/>
      <dgm:spPr/>
      <dgm:t>
        <a:bodyPr/>
        <a:lstStyle/>
        <a:p>
          <a:endParaRPr lang="en-US"/>
        </a:p>
      </dgm:t>
    </dgm:pt>
    <dgm:pt modelId="{B5BD7455-6398-4EB7-AA1C-6C8A377C3B2A}">
      <dgm:prSet phldrT="[Text]"/>
      <dgm:spPr>
        <a:solidFill>
          <a:srgbClr val="0DA1E1">
            <a:alpha val="90000"/>
          </a:srgbClr>
        </a:solidFill>
        <a:ln>
          <a:solidFill>
            <a:srgbClr val="87D5F8">
              <a:alpha val="90000"/>
            </a:srgbClr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Drill</a:t>
          </a:r>
          <a:endParaRPr lang="en-US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55B4CB3-3A92-45A9-98E1-DCF3CBEAA408}" type="parTrans" cxnId="{79EB26D2-0CA3-4A2E-9E57-06C738993923}">
      <dgm:prSet/>
      <dgm:spPr/>
      <dgm:t>
        <a:bodyPr/>
        <a:lstStyle/>
        <a:p>
          <a:endParaRPr lang="en-US"/>
        </a:p>
      </dgm:t>
    </dgm:pt>
    <dgm:pt modelId="{41BB11ED-8329-4A4E-B88D-0C0E9A06C88A}" type="sibTrans" cxnId="{79EB26D2-0CA3-4A2E-9E57-06C738993923}">
      <dgm:prSet/>
      <dgm:spPr/>
      <dgm:t>
        <a:bodyPr/>
        <a:lstStyle/>
        <a:p>
          <a:endParaRPr lang="en-US"/>
        </a:p>
      </dgm:t>
    </dgm:pt>
    <dgm:pt modelId="{27D56A0A-EE91-464A-9535-B3976172CF39}">
      <dgm:prSet phldrT="[Text]"/>
      <dgm:spPr>
        <a:solidFill>
          <a:srgbClr val="0DA1E1">
            <a:alpha val="90000"/>
          </a:srgbClr>
        </a:solidFill>
        <a:ln>
          <a:solidFill>
            <a:srgbClr val="87D5F8">
              <a:alpha val="90000"/>
            </a:srgbClr>
          </a:solidFill>
        </a:ln>
      </dgm:spPr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Solder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Mask</a:t>
          </a:r>
          <a:endParaRPr lang="en-US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76D9C5-D800-4011-935C-3139E7A30770}" type="parTrans" cxnId="{10B4EC6C-5063-4170-A2E9-A082DACD85C2}">
      <dgm:prSet/>
      <dgm:spPr/>
      <dgm:t>
        <a:bodyPr/>
        <a:lstStyle/>
        <a:p>
          <a:endParaRPr lang="en-US"/>
        </a:p>
      </dgm:t>
    </dgm:pt>
    <dgm:pt modelId="{15522135-DBBB-487B-B32D-F0DD46BF15AC}" type="sibTrans" cxnId="{10B4EC6C-5063-4170-A2E9-A082DACD85C2}">
      <dgm:prSet/>
      <dgm:spPr/>
      <dgm:t>
        <a:bodyPr/>
        <a:lstStyle/>
        <a:p>
          <a:endParaRPr lang="en-US"/>
        </a:p>
      </dgm:t>
    </dgm:pt>
    <dgm:pt modelId="{B53B4AA5-79F3-43C1-B06F-DA7536FEFD89}" type="pres">
      <dgm:prSet presAssocID="{E2FE31ED-C3BB-4403-9715-5B7614E1BC20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BD8E469-8EF4-4319-9398-A3EECA1A19D5}" type="pres">
      <dgm:prSet presAssocID="{9FEDADA6-1FEE-4057-B66F-FC58665C3378}" presName="posSpace" presStyleCnt="0"/>
      <dgm:spPr/>
    </dgm:pt>
    <dgm:pt modelId="{F06FE527-420A-4A59-A02D-53B0E9A773F5}" type="pres">
      <dgm:prSet presAssocID="{9FEDADA6-1FEE-4057-B66F-FC58665C3378}" presName="vertFlow" presStyleCnt="0"/>
      <dgm:spPr/>
    </dgm:pt>
    <dgm:pt modelId="{B1C708B9-AC04-43B2-B026-24A76BC68911}" type="pres">
      <dgm:prSet presAssocID="{9FEDADA6-1FEE-4057-B66F-FC58665C3378}" presName="topSpace" presStyleCnt="0"/>
      <dgm:spPr/>
    </dgm:pt>
    <dgm:pt modelId="{B7CEDBA1-24B5-4508-8DA0-5CDEE46D9D62}" type="pres">
      <dgm:prSet presAssocID="{9FEDADA6-1FEE-4057-B66F-FC58665C3378}" presName="firstComp" presStyleCnt="0"/>
      <dgm:spPr/>
    </dgm:pt>
    <dgm:pt modelId="{66F336E8-2211-458E-BDD0-04F0414F3DFA}" type="pres">
      <dgm:prSet presAssocID="{9FEDADA6-1FEE-4057-B66F-FC58665C3378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70E9A89A-56C5-4A9C-AC7A-E4ECB2C77D4A}" type="pres">
      <dgm:prSet presAssocID="{9FEDADA6-1FEE-4057-B66F-FC58665C3378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57AEA-6810-44E1-B9BF-5B29495F3D54}" type="pres">
      <dgm:prSet presAssocID="{B5BD7455-6398-4EB7-AA1C-6C8A377C3B2A}" presName="comp" presStyleCnt="0"/>
      <dgm:spPr/>
    </dgm:pt>
    <dgm:pt modelId="{025D07B6-387F-4FA5-96E8-110CCE68517A}" type="pres">
      <dgm:prSet presAssocID="{B5BD7455-6398-4EB7-AA1C-6C8A377C3B2A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541249FD-1DCD-4202-A2FE-8F65FE225D2E}" type="pres">
      <dgm:prSet presAssocID="{B5BD7455-6398-4EB7-AA1C-6C8A377C3B2A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C68584-3475-4932-A641-132D20CC9434}" type="pres">
      <dgm:prSet presAssocID="{27D56A0A-EE91-464A-9535-B3976172CF39}" presName="comp" presStyleCnt="0"/>
      <dgm:spPr/>
    </dgm:pt>
    <dgm:pt modelId="{EBB5774C-4713-40A6-A2FC-F762243B9477}" type="pres">
      <dgm:prSet presAssocID="{27D56A0A-EE91-464A-9535-B3976172CF39}" presName="child" presStyleLbl="bgAccFollowNode1" presStyleIdx="2" presStyleCnt="3"/>
      <dgm:spPr/>
      <dgm:t>
        <a:bodyPr/>
        <a:lstStyle/>
        <a:p>
          <a:endParaRPr lang="en-US"/>
        </a:p>
      </dgm:t>
    </dgm:pt>
    <dgm:pt modelId="{A565AAA3-FFD2-4FEC-B4C1-D3D38005B1C2}" type="pres">
      <dgm:prSet presAssocID="{27D56A0A-EE91-464A-9535-B3976172CF39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F62FD-52D4-461B-866E-EF320F887CF2}" type="pres">
      <dgm:prSet presAssocID="{9FEDADA6-1FEE-4057-B66F-FC58665C3378}" presName="negSpace" presStyleCnt="0"/>
      <dgm:spPr/>
    </dgm:pt>
    <dgm:pt modelId="{6281F469-2CD9-4AF3-A93E-C6A213801913}" type="pres">
      <dgm:prSet presAssocID="{9FEDADA6-1FEE-4057-B66F-FC58665C3378}" presName="circle" presStyleLbl="node1" presStyleIdx="0" presStyleCnt="1" custScaleX="114361" custScaleY="114361" custLinFactNeighborX="-9586" custLinFactNeighborY="2026"/>
      <dgm:spPr/>
      <dgm:t>
        <a:bodyPr/>
        <a:lstStyle/>
        <a:p>
          <a:endParaRPr lang="en-US"/>
        </a:p>
      </dgm:t>
    </dgm:pt>
  </dgm:ptLst>
  <dgm:cxnLst>
    <dgm:cxn modelId="{8AA1BF44-1CE3-4C36-8520-0982509F4CA0}" type="presOf" srcId="{B5BD7455-6398-4EB7-AA1C-6C8A377C3B2A}" destId="{541249FD-1DCD-4202-A2FE-8F65FE225D2E}" srcOrd="1" destOrd="0" presId="urn:microsoft.com/office/officeart/2005/8/layout/hList9"/>
    <dgm:cxn modelId="{C979FC03-FD25-4318-9552-681FC569230F}" type="presOf" srcId="{108A1829-1725-4BD0-BBA0-AD2D52AB37C9}" destId="{70E9A89A-56C5-4A9C-AC7A-E4ECB2C77D4A}" srcOrd="1" destOrd="0" presId="urn:microsoft.com/office/officeart/2005/8/layout/hList9"/>
    <dgm:cxn modelId="{0C25524F-A7AC-4AF5-ABE4-A8F8ABA5B22F}" srcId="{9FEDADA6-1FEE-4057-B66F-FC58665C3378}" destId="{108A1829-1725-4BD0-BBA0-AD2D52AB37C9}" srcOrd="0" destOrd="0" parTransId="{74919A93-7566-40AB-A46D-2B2F164CD3D2}" sibTransId="{906CED09-4DE0-4871-93E0-5588E58140B1}"/>
    <dgm:cxn modelId="{A8955D2B-D8D5-40BD-BCA6-000766157EA1}" type="presOf" srcId="{27D56A0A-EE91-464A-9535-B3976172CF39}" destId="{A565AAA3-FFD2-4FEC-B4C1-D3D38005B1C2}" srcOrd="1" destOrd="0" presId="urn:microsoft.com/office/officeart/2005/8/layout/hList9"/>
    <dgm:cxn modelId="{10B4EC6C-5063-4170-A2E9-A082DACD85C2}" srcId="{9FEDADA6-1FEE-4057-B66F-FC58665C3378}" destId="{27D56A0A-EE91-464A-9535-B3976172CF39}" srcOrd="2" destOrd="0" parTransId="{A676D9C5-D800-4011-935C-3139E7A30770}" sibTransId="{15522135-DBBB-487B-B32D-F0DD46BF15AC}"/>
    <dgm:cxn modelId="{D92F1590-F52D-4624-97FE-DAF1CC87CC2D}" srcId="{E2FE31ED-C3BB-4403-9715-5B7614E1BC20}" destId="{9FEDADA6-1FEE-4057-B66F-FC58665C3378}" srcOrd="0" destOrd="0" parTransId="{3D3A6330-6E29-43CF-944D-748868EB3124}" sibTransId="{209D51B6-3BB8-4496-AD50-7C8E35E87943}"/>
    <dgm:cxn modelId="{955579D2-5EEF-42B0-8069-367A1F048FC8}" type="presOf" srcId="{B5BD7455-6398-4EB7-AA1C-6C8A377C3B2A}" destId="{025D07B6-387F-4FA5-96E8-110CCE68517A}" srcOrd="0" destOrd="0" presId="urn:microsoft.com/office/officeart/2005/8/layout/hList9"/>
    <dgm:cxn modelId="{79EB26D2-0CA3-4A2E-9E57-06C738993923}" srcId="{9FEDADA6-1FEE-4057-B66F-FC58665C3378}" destId="{B5BD7455-6398-4EB7-AA1C-6C8A377C3B2A}" srcOrd="1" destOrd="0" parTransId="{D55B4CB3-3A92-45A9-98E1-DCF3CBEAA408}" sibTransId="{41BB11ED-8329-4A4E-B88D-0C0E9A06C88A}"/>
    <dgm:cxn modelId="{2FADFF88-86E8-4600-B00E-69D99A7904C9}" type="presOf" srcId="{27D56A0A-EE91-464A-9535-B3976172CF39}" destId="{EBB5774C-4713-40A6-A2FC-F762243B9477}" srcOrd="0" destOrd="0" presId="urn:microsoft.com/office/officeart/2005/8/layout/hList9"/>
    <dgm:cxn modelId="{0133086D-64AC-4FFC-940E-46FA43910CBC}" type="presOf" srcId="{9FEDADA6-1FEE-4057-B66F-FC58665C3378}" destId="{6281F469-2CD9-4AF3-A93E-C6A213801913}" srcOrd="0" destOrd="0" presId="urn:microsoft.com/office/officeart/2005/8/layout/hList9"/>
    <dgm:cxn modelId="{A496E686-3343-4213-9CC0-CA7714C7C13C}" type="presOf" srcId="{E2FE31ED-C3BB-4403-9715-5B7614E1BC20}" destId="{B53B4AA5-79F3-43C1-B06F-DA7536FEFD89}" srcOrd="0" destOrd="0" presId="urn:microsoft.com/office/officeart/2005/8/layout/hList9"/>
    <dgm:cxn modelId="{6887E919-6A76-4C66-940D-1A93B0290501}" type="presOf" srcId="{108A1829-1725-4BD0-BBA0-AD2D52AB37C9}" destId="{66F336E8-2211-458E-BDD0-04F0414F3DFA}" srcOrd="0" destOrd="0" presId="urn:microsoft.com/office/officeart/2005/8/layout/hList9"/>
    <dgm:cxn modelId="{EC90B8DC-BF09-4EBD-B324-5E8D35B334E4}" type="presParOf" srcId="{B53B4AA5-79F3-43C1-B06F-DA7536FEFD89}" destId="{7BD8E469-8EF4-4319-9398-A3EECA1A19D5}" srcOrd="0" destOrd="0" presId="urn:microsoft.com/office/officeart/2005/8/layout/hList9"/>
    <dgm:cxn modelId="{6AA1885E-7AEC-4D58-8D54-385D69156B5E}" type="presParOf" srcId="{B53B4AA5-79F3-43C1-B06F-DA7536FEFD89}" destId="{F06FE527-420A-4A59-A02D-53B0E9A773F5}" srcOrd="1" destOrd="0" presId="urn:microsoft.com/office/officeart/2005/8/layout/hList9"/>
    <dgm:cxn modelId="{75445B92-1719-4236-9E05-7FDAA4354B1B}" type="presParOf" srcId="{F06FE527-420A-4A59-A02D-53B0E9A773F5}" destId="{B1C708B9-AC04-43B2-B026-24A76BC68911}" srcOrd="0" destOrd="0" presId="urn:microsoft.com/office/officeart/2005/8/layout/hList9"/>
    <dgm:cxn modelId="{BD7AC325-32ED-4E79-B621-65F2CE105F51}" type="presParOf" srcId="{F06FE527-420A-4A59-A02D-53B0E9A773F5}" destId="{B7CEDBA1-24B5-4508-8DA0-5CDEE46D9D62}" srcOrd="1" destOrd="0" presId="urn:microsoft.com/office/officeart/2005/8/layout/hList9"/>
    <dgm:cxn modelId="{A55BB4C3-5CB9-45BB-883C-90680B70E6E8}" type="presParOf" srcId="{B7CEDBA1-24B5-4508-8DA0-5CDEE46D9D62}" destId="{66F336E8-2211-458E-BDD0-04F0414F3DFA}" srcOrd="0" destOrd="0" presId="urn:microsoft.com/office/officeart/2005/8/layout/hList9"/>
    <dgm:cxn modelId="{61B117E9-50BF-40E6-91E6-6802A2D5FB29}" type="presParOf" srcId="{B7CEDBA1-24B5-4508-8DA0-5CDEE46D9D62}" destId="{70E9A89A-56C5-4A9C-AC7A-E4ECB2C77D4A}" srcOrd="1" destOrd="0" presId="urn:microsoft.com/office/officeart/2005/8/layout/hList9"/>
    <dgm:cxn modelId="{F01EBE61-F20F-4A5C-AE79-ED86DD42835F}" type="presParOf" srcId="{F06FE527-420A-4A59-A02D-53B0E9A773F5}" destId="{61757AEA-6810-44E1-B9BF-5B29495F3D54}" srcOrd="2" destOrd="0" presId="urn:microsoft.com/office/officeart/2005/8/layout/hList9"/>
    <dgm:cxn modelId="{48FB3B80-DEC4-46F3-8EA2-174D8A6AB36E}" type="presParOf" srcId="{61757AEA-6810-44E1-B9BF-5B29495F3D54}" destId="{025D07B6-387F-4FA5-96E8-110CCE68517A}" srcOrd="0" destOrd="0" presId="urn:microsoft.com/office/officeart/2005/8/layout/hList9"/>
    <dgm:cxn modelId="{360BFB5E-99F7-422B-AC64-3A9018BB4CDE}" type="presParOf" srcId="{61757AEA-6810-44E1-B9BF-5B29495F3D54}" destId="{541249FD-1DCD-4202-A2FE-8F65FE225D2E}" srcOrd="1" destOrd="0" presId="urn:microsoft.com/office/officeart/2005/8/layout/hList9"/>
    <dgm:cxn modelId="{D8301407-E504-4DD6-A0CE-4F04E8C6FA02}" type="presParOf" srcId="{F06FE527-420A-4A59-A02D-53B0E9A773F5}" destId="{23C68584-3475-4932-A641-132D20CC9434}" srcOrd="3" destOrd="0" presId="urn:microsoft.com/office/officeart/2005/8/layout/hList9"/>
    <dgm:cxn modelId="{39477F46-405B-4EFF-B818-214148E805FA}" type="presParOf" srcId="{23C68584-3475-4932-A641-132D20CC9434}" destId="{EBB5774C-4713-40A6-A2FC-F762243B9477}" srcOrd="0" destOrd="0" presId="urn:microsoft.com/office/officeart/2005/8/layout/hList9"/>
    <dgm:cxn modelId="{8B961692-00E7-4200-A564-F581AA0F9F39}" type="presParOf" srcId="{23C68584-3475-4932-A641-132D20CC9434}" destId="{A565AAA3-FFD2-4FEC-B4C1-D3D38005B1C2}" srcOrd="1" destOrd="0" presId="urn:microsoft.com/office/officeart/2005/8/layout/hList9"/>
    <dgm:cxn modelId="{CAE1DAFF-E99C-4A52-9C05-67AD2471AA46}" type="presParOf" srcId="{B53B4AA5-79F3-43C1-B06F-DA7536FEFD89}" destId="{82FF62FD-52D4-461B-866E-EF320F887CF2}" srcOrd="2" destOrd="0" presId="urn:microsoft.com/office/officeart/2005/8/layout/hList9"/>
    <dgm:cxn modelId="{35DFA157-911E-4430-8321-3224E04C77E1}" type="presParOf" srcId="{B53B4AA5-79F3-43C1-B06F-DA7536FEFD89}" destId="{6281F469-2CD9-4AF3-A93E-C6A21380191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33B29E-7BE4-4C94-91DD-33EFBB50BDB9}" type="doc">
      <dgm:prSet loTypeId="urn:microsoft.com/office/officeart/2011/layout/ConvergingText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D4071-E306-4BD2-8DE9-1F1D04CDE6CA}">
      <dgm:prSet phldrT="[Text]"/>
      <dgm:spPr>
        <a:solidFill>
          <a:srgbClr val="0DA1E1"/>
        </a:solidFill>
        <a:ln>
          <a:solidFill>
            <a:srgbClr val="0DA1E1"/>
          </a:solidFill>
        </a:ln>
      </dgm:spPr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Combine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B502BF-A244-49D6-AE6C-B13F48BAF165}" type="parTrans" cxnId="{0A2A55C1-841A-4CCB-A56E-03E338BC1E23}">
      <dgm:prSet/>
      <dgm:spPr/>
      <dgm:t>
        <a:bodyPr/>
        <a:lstStyle/>
        <a:p>
          <a:endParaRPr lang="en-US"/>
        </a:p>
      </dgm:t>
    </dgm:pt>
    <dgm:pt modelId="{04FD3479-5711-415F-B7D3-D63D1CFDA223}" type="sibTrans" cxnId="{0A2A55C1-841A-4CCB-A56E-03E338BC1E23}">
      <dgm:prSet/>
      <dgm:spPr/>
      <dgm:t>
        <a:bodyPr/>
        <a:lstStyle/>
        <a:p>
          <a:endParaRPr lang="en-US"/>
        </a:p>
      </dgm:t>
    </dgm:pt>
    <dgm:pt modelId="{66158DB4-7096-48A7-9A76-74C26DD4B556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24E06B-D027-4BB4-A8D6-5530B9FE1BEB}" type="parTrans" cxnId="{CEAB66EC-DF45-4F33-AF64-7E0B40FC19D8}">
      <dgm:prSet/>
      <dgm:spPr/>
      <dgm:t>
        <a:bodyPr/>
        <a:lstStyle/>
        <a:p>
          <a:endParaRPr lang="en-US"/>
        </a:p>
      </dgm:t>
    </dgm:pt>
    <dgm:pt modelId="{92D2DFFD-7C12-4580-8D1D-7DC3B3C8EBC2}" type="sibTrans" cxnId="{CEAB66EC-DF45-4F33-AF64-7E0B40FC19D8}">
      <dgm:prSet/>
      <dgm:spPr/>
      <dgm:t>
        <a:bodyPr/>
        <a:lstStyle/>
        <a:p>
          <a:endParaRPr lang="en-US"/>
        </a:p>
      </dgm:t>
    </dgm:pt>
    <dgm:pt modelId="{20FC232D-C19A-4EC8-98C2-9C1BF1426E52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BBD4A93-F0FE-4D6D-88B6-1E0873F4445E}" type="parTrans" cxnId="{7EC5FF86-EACC-41CE-BBE3-619965F4474E}">
      <dgm:prSet/>
      <dgm:spPr/>
      <dgm:t>
        <a:bodyPr/>
        <a:lstStyle/>
        <a:p>
          <a:endParaRPr lang="en-US"/>
        </a:p>
      </dgm:t>
    </dgm:pt>
    <dgm:pt modelId="{91FCAEC6-901D-4D84-AFD1-B5491F987C8D}" type="sibTrans" cxnId="{7EC5FF86-EACC-41CE-BBE3-619965F4474E}">
      <dgm:prSet/>
      <dgm:spPr/>
      <dgm:t>
        <a:bodyPr/>
        <a:lstStyle/>
        <a:p>
          <a:endParaRPr lang="en-US"/>
        </a:p>
      </dgm:t>
    </dgm:pt>
    <dgm:pt modelId="{419BA145-2372-44B0-B329-2D1F5672B890}">
      <dgm:prSet phldrT="[Text]"/>
      <dgm:spPr/>
      <dgm:t>
        <a:bodyPr/>
        <a:lstStyle/>
        <a:p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83F1419-D63B-412C-B7F5-92880FAE8B83}" type="parTrans" cxnId="{3A7E1C32-647B-432A-9E88-10F2BBF81656}">
      <dgm:prSet/>
      <dgm:spPr/>
      <dgm:t>
        <a:bodyPr/>
        <a:lstStyle/>
        <a:p>
          <a:endParaRPr lang="en-US"/>
        </a:p>
      </dgm:t>
    </dgm:pt>
    <dgm:pt modelId="{87794C6B-250D-4C99-A9C6-C17F9B94280E}" type="sibTrans" cxnId="{3A7E1C32-647B-432A-9E88-10F2BBF81656}">
      <dgm:prSet/>
      <dgm:spPr/>
      <dgm:t>
        <a:bodyPr/>
        <a:lstStyle/>
        <a:p>
          <a:endParaRPr lang="en-US"/>
        </a:p>
      </dgm:t>
    </dgm:pt>
    <dgm:pt modelId="{C2DD148E-DFCB-4A0A-B596-5FD6784C7229}" type="pres">
      <dgm:prSet presAssocID="{D133B29E-7BE4-4C94-91DD-33EFBB50BDB9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D03B86F-011C-458D-BCFC-3F261F00BE56}" type="pres">
      <dgm:prSet presAssocID="{2E8D4071-E306-4BD2-8DE9-1F1D04CDE6CA}" presName="composite" presStyleCnt="0"/>
      <dgm:spPr/>
    </dgm:pt>
    <dgm:pt modelId="{6C6F8533-F269-4CC6-8131-82B6A909C9AD}" type="pres">
      <dgm:prSet presAssocID="{2E8D4071-E306-4BD2-8DE9-1F1D04CDE6CA}" presName="ParentAccent1" presStyleLbl="alignNode1" presStyleIdx="0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20B6D2FD-ECE3-4CAB-BC8D-36BBFA532290}" type="pres">
      <dgm:prSet presAssocID="{2E8D4071-E306-4BD2-8DE9-1F1D04CDE6CA}" presName="ParentAccent2" presStyleLbl="alignNode1" presStyleIdx="1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52D58805-D9CC-428E-B326-DFAF2A5EDB11}" type="pres">
      <dgm:prSet presAssocID="{2E8D4071-E306-4BD2-8DE9-1F1D04CDE6CA}" presName="ParentAccent3" presStyleLbl="alignNode1" presStyleIdx="2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4C8E20DB-A1E2-4AE8-B241-64FC2014641A}" type="pres">
      <dgm:prSet presAssocID="{2E8D4071-E306-4BD2-8DE9-1F1D04CDE6CA}" presName="ParentAccent4" presStyleLbl="alignNode1" presStyleIdx="3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F42FE10D-7EAB-4601-B953-0EA1E634C1BC}" type="pres">
      <dgm:prSet presAssocID="{2E8D4071-E306-4BD2-8DE9-1F1D04CDE6CA}" presName="ParentAccent5" presStyleLbl="alignNode1" presStyleIdx="4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F208B0DC-FAFC-4B6B-8A33-F82652873392}" type="pres">
      <dgm:prSet presAssocID="{2E8D4071-E306-4BD2-8DE9-1F1D04CDE6CA}" presName="ParentAccent6" presStyleLbl="alignNode1" presStyleIdx="5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B5D2C06F-BF25-4FD8-B997-9A648C3128CD}" type="pres">
      <dgm:prSet presAssocID="{2E8D4071-E306-4BD2-8DE9-1F1D04CDE6CA}" presName="ParentAccent7" presStyleLbl="alignNode1" presStyleIdx="6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A392B226-BEDB-42FB-BA62-8308AEF9CCC5}" type="pres">
      <dgm:prSet presAssocID="{2E8D4071-E306-4BD2-8DE9-1F1D04CDE6CA}" presName="ParentAccent8" presStyleLbl="alignNode1" presStyleIdx="7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A0233871-1B22-42AB-A420-002798C06CE7}" type="pres">
      <dgm:prSet presAssocID="{2E8D4071-E306-4BD2-8DE9-1F1D04CDE6CA}" presName="ParentAccent9" presStyleLbl="alignNode1" presStyleIdx="8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F940BAF0-1D45-425A-BC38-75F8DFF7E3B7}" type="pres">
      <dgm:prSet presAssocID="{2E8D4071-E306-4BD2-8DE9-1F1D04CDE6CA}" presName="ParentAccent10" presStyleLbl="alignNode1" presStyleIdx="9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F6A531BD-E3E0-4590-8F5B-EE5A667B24DB}" type="pres">
      <dgm:prSet presAssocID="{2E8D4071-E306-4BD2-8DE9-1F1D04CDE6CA}" presName="Parent" presStyleLbl="alignNode1" presStyleIdx="10" presStyleCnt="34" custLinFactNeighborX="327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885EF-3CFB-4608-AF72-3D7F705718D2}" type="pres">
      <dgm:prSet presAssocID="{66158DB4-7096-48A7-9A76-74C26DD4B556}" presName="Child1Accent1" presStyleLbl="alignNode1" presStyleIdx="11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620ADF39-296D-419F-BC17-EE613659136A}" type="pres">
      <dgm:prSet presAssocID="{66158DB4-7096-48A7-9A76-74C26DD4B556}" presName="Child1Accent2" presStyleLbl="alignNode1" presStyleIdx="12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A10DFE71-56EF-4416-898D-AC233532AA6A}" type="pres">
      <dgm:prSet presAssocID="{66158DB4-7096-48A7-9A76-74C26DD4B556}" presName="Child1Accent3" presStyleLbl="alignNode1" presStyleIdx="13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13981CAD-F6BC-428F-AD3B-BE040D713AB9}" type="pres">
      <dgm:prSet presAssocID="{66158DB4-7096-48A7-9A76-74C26DD4B556}" presName="Child1Accent4" presStyleLbl="alignNode1" presStyleIdx="14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84FBF218-7B1B-4A9E-8D16-6760655A9857}" type="pres">
      <dgm:prSet presAssocID="{66158DB4-7096-48A7-9A76-74C26DD4B556}" presName="Child1Accent5" presStyleLbl="alignNode1" presStyleIdx="15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D07A0A7A-A875-4BEE-886E-C443405F48C2}" type="pres">
      <dgm:prSet presAssocID="{66158DB4-7096-48A7-9A76-74C26DD4B556}" presName="Child1Accent6" presStyleLbl="alignNode1" presStyleIdx="16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F3EB2D28-B1D1-43E5-85D7-C0AE6E143D44}" type="pres">
      <dgm:prSet presAssocID="{66158DB4-7096-48A7-9A76-74C26DD4B556}" presName="Child1Accent7" presStyleLbl="alignNode1" presStyleIdx="17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5FFE4F55-44E8-47B9-83C6-A285B76FC4D8}" type="pres">
      <dgm:prSet presAssocID="{66158DB4-7096-48A7-9A76-74C26DD4B556}" presName="Child1Accent8" presStyleLbl="alignNode1" presStyleIdx="18" presStyleCnt="34"/>
      <dgm:spPr/>
    </dgm:pt>
    <dgm:pt modelId="{B06030B5-8B95-4853-AA20-11FC8AEA5E74}" type="pres">
      <dgm:prSet presAssocID="{66158DB4-7096-48A7-9A76-74C26DD4B556}" presName="Child1Accent9" presStyleLbl="alignNode1" presStyleIdx="19" presStyleCnt="34"/>
      <dgm:spPr/>
    </dgm:pt>
    <dgm:pt modelId="{529DAF7C-8C83-4190-BBC6-C42FCCC7C502}" type="pres">
      <dgm:prSet presAssocID="{66158DB4-7096-48A7-9A76-74C26DD4B556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0A469E-3325-4466-B9B0-494EEE725FE2}" type="pres">
      <dgm:prSet presAssocID="{20FC232D-C19A-4EC8-98C2-9C1BF1426E52}" presName="Child2Accent1" presStyleLbl="alignNode1" presStyleIdx="20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4022CB34-F8EA-4AD7-8F1F-AA56FECBEFEA}" type="pres">
      <dgm:prSet presAssocID="{20FC232D-C19A-4EC8-98C2-9C1BF1426E52}" presName="Child2Accent2" presStyleLbl="alignNode1" presStyleIdx="21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DCF2E02C-F515-4D18-A20A-BE34FD2F225D}" type="pres">
      <dgm:prSet presAssocID="{20FC232D-C19A-4EC8-98C2-9C1BF1426E52}" presName="Child2Accent3" presStyleLbl="alignNode1" presStyleIdx="22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D48823D5-50F0-45C1-9DDA-AA728C2FC461}" type="pres">
      <dgm:prSet presAssocID="{20FC232D-C19A-4EC8-98C2-9C1BF1426E52}" presName="Child2Accent4" presStyleLbl="alignNode1" presStyleIdx="23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1D9E2DAA-A6C4-48C6-99A3-BD36231EB751}" type="pres">
      <dgm:prSet presAssocID="{20FC232D-C19A-4EC8-98C2-9C1BF1426E52}" presName="Child2Accent5" presStyleLbl="alignNode1" presStyleIdx="24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27996A91-F2A6-4744-976A-E97DC770C5A1}" type="pres">
      <dgm:prSet presAssocID="{20FC232D-C19A-4EC8-98C2-9C1BF1426E52}" presName="Child2Accent6" presStyleLbl="alignNode1" presStyleIdx="25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2FBC19FF-A539-4CE7-B9CD-9F03B673238D}" type="pres">
      <dgm:prSet presAssocID="{20FC232D-C19A-4EC8-98C2-9C1BF1426E52}" presName="Child2Accent7" presStyleLbl="alignNode1" presStyleIdx="26" presStyleCnt="34"/>
      <dgm:spPr/>
    </dgm:pt>
    <dgm:pt modelId="{34A6CFA5-1024-48D2-B28A-A3C1D777D3C7}" type="pres">
      <dgm:prSet presAssocID="{20FC232D-C19A-4EC8-98C2-9C1BF1426E5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6F865-C384-4392-B228-3815FAC71133}" type="pres">
      <dgm:prSet presAssocID="{419BA145-2372-44B0-B329-2D1F5672B890}" presName="Child3Accent1" presStyleLbl="alignNode1" presStyleIdx="27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3E6367F9-6EF2-4E97-B515-A6E965B2D5F5}" type="pres">
      <dgm:prSet presAssocID="{419BA145-2372-44B0-B329-2D1F5672B890}" presName="Child3Accent2" presStyleLbl="alignNode1" presStyleIdx="28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E8916C30-19DA-4A3A-95A8-A556E03FB218}" type="pres">
      <dgm:prSet presAssocID="{419BA145-2372-44B0-B329-2D1F5672B890}" presName="Child3Accent3" presStyleLbl="alignNode1" presStyleIdx="29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CE10899D-6262-4B15-BBF6-71FE258C25D0}" type="pres">
      <dgm:prSet presAssocID="{419BA145-2372-44B0-B329-2D1F5672B890}" presName="Child3Accent4" presStyleLbl="alignNode1" presStyleIdx="30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AC97D122-0917-4C6D-96A1-FA584EDD73DA}" type="pres">
      <dgm:prSet presAssocID="{419BA145-2372-44B0-B329-2D1F5672B890}" presName="Child3Accent5" presStyleLbl="alignNode1" presStyleIdx="31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20034897-CCE9-410E-84FC-468A037853E0}" type="pres">
      <dgm:prSet presAssocID="{419BA145-2372-44B0-B329-2D1F5672B890}" presName="Child3Accent6" presStyleLbl="alignNode1" presStyleIdx="32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81771D53-B3D8-4CE2-99F3-6E8BEC169D9F}" type="pres">
      <dgm:prSet presAssocID="{419BA145-2372-44B0-B329-2D1F5672B890}" presName="Child3Accent7" presStyleLbl="alignNode1" presStyleIdx="33" presStyleCnt="34"/>
      <dgm:spPr>
        <a:solidFill>
          <a:srgbClr val="0DA1E1"/>
        </a:solidFill>
        <a:ln>
          <a:solidFill>
            <a:srgbClr val="0DA1E1"/>
          </a:solidFill>
        </a:ln>
      </dgm:spPr>
    </dgm:pt>
    <dgm:pt modelId="{826EC4E4-7094-42BB-BA35-16BA18FE5303}" type="pres">
      <dgm:prSet presAssocID="{419BA145-2372-44B0-B329-2D1F5672B890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A55C1-841A-4CCB-A56E-03E338BC1E23}" srcId="{D133B29E-7BE4-4C94-91DD-33EFBB50BDB9}" destId="{2E8D4071-E306-4BD2-8DE9-1F1D04CDE6CA}" srcOrd="0" destOrd="0" parTransId="{75B502BF-A244-49D6-AE6C-B13F48BAF165}" sibTransId="{04FD3479-5711-415F-B7D3-D63D1CFDA223}"/>
    <dgm:cxn modelId="{3A7E1C32-647B-432A-9E88-10F2BBF81656}" srcId="{2E8D4071-E306-4BD2-8DE9-1F1D04CDE6CA}" destId="{419BA145-2372-44B0-B329-2D1F5672B890}" srcOrd="2" destOrd="0" parTransId="{383F1419-D63B-412C-B7F5-92880FAE8B83}" sibTransId="{87794C6B-250D-4C99-A9C6-C17F9B94280E}"/>
    <dgm:cxn modelId="{65F48786-8DFE-4478-B3A0-AAF651FBCFF9}" type="presOf" srcId="{419BA145-2372-44B0-B329-2D1F5672B890}" destId="{826EC4E4-7094-42BB-BA35-16BA18FE5303}" srcOrd="0" destOrd="0" presId="urn:microsoft.com/office/officeart/2011/layout/ConvergingText#1"/>
    <dgm:cxn modelId="{7EC5FF86-EACC-41CE-BBE3-619965F4474E}" srcId="{2E8D4071-E306-4BD2-8DE9-1F1D04CDE6CA}" destId="{20FC232D-C19A-4EC8-98C2-9C1BF1426E52}" srcOrd="1" destOrd="0" parTransId="{EBBD4A93-F0FE-4D6D-88B6-1E0873F4445E}" sibTransId="{91FCAEC6-901D-4D84-AFD1-B5491F987C8D}"/>
    <dgm:cxn modelId="{CEAB66EC-DF45-4F33-AF64-7E0B40FC19D8}" srcId="{2E8D4071-E306-4BD2-8DE9-1F1D04CDE6CA}" destId="{66158DB4-7096-48A7-9A76-74C26DD4B556}" srcOrd="0" destOrd="0" parTransId="{7924E06B-D027-4BB4-A8D6-5530B9FE1BEB}" sibTransId="{92D2DFFD-7C12-4580-8D1D-7DC3B3C8EBC2}"/>
    <dgm:cxn modelId="{EA59586E-3677-48F2-AF98-BA5E5C65E2B4}" type="presOf" srcId="{2E8D4071-E306-4BD2-8DE9-1F1D04CDE6CA}" destId="{F6A531BD-E3E0-4590-8F5B-EE5A667B24DB}" srcOrd="0" destOrd="0" presId="urn:microsoft.com/office/officeart/2011/layout/ConvergingText#1"/>
    <dgm:cxn modelId="{A80CAE30-7A1F-4C51-8B5F-DF8700391292}" type="presOf" srcId="{D133B29E-7BE4-4C94-91DD-33EFBB50BDB9}" destId="{C2DD148E-DFCB-4A0A-B596-5FD6784C7229}" srcOrd="0" destOrd="0" presId="urn:microsoft.com/office/officeart/2011/layout/ConvergingText#1"/>
    <dgm:cxn modelId="{BF8AF457-7357-4AC9-8DB8-A728676F7B25}" type="presOf" srcId="{66158DB4-7096-48A7-9A76-74C26DD4B556}" destId="{529DAF7C-8C83-4190-BBC6-C42FCCC7C502}" srcOrd="0" destOrd="0" presId="urn:microsoft.com/office/officeart/2011/layout/ConvergingText#1"/>
    <dgm:cxn modelId="{474F85DA-DC1C-4BED-9E29-8A0EEC5A26F0}" type="presOf" srcId="{20FC232D-C19A-4EC8-98C2-9C1BF1426E52}" destId="{34A6CFA5-1024-48D2-B28A-A3C1D777D3C7}" srcOrd="0" destOrd="0" presId="urn:microsoft.com/office/officeart/2011/layout/ConvergingText#1"/>
    <dgm:cxn modelId="{A90EE42B-8FFD-49D5-891A-A783FB1E786B}" type="presParOf" srcId="{C2DD148E-DFCB-4A0A-B596-5FD6784C7229}" destId="{9D03B86F-011C-458D-BCFC-3F261F00BE56}" srcOrd="0" destOrd="0" presId="urn:microsoft.com/office/officeart/2011/layout/ConvergingText#1"/>
    <dgm:cxn modelId="{CE109DF8-180D-4844-A154-BAE247F27507}" type="presParOf" srcId="{9D03B86F-011C-458D-BCFC-3F261F00BE56}" destId="{6C6F8533-F269-4CC6-8131-82B6A909C9AD}" srcOrd="0" destOrd="0" presId="urn:microsoft.com/office/officeart/2011/layout/ConvergingText#1"/>
    <dgm:cxn modelId="{560EF53A-3EBF-40E0-9969-A33C3893E72F}" type="presParOf" srcId="{9D03B86F-011C-458D-BCFC-3F261F00BE56}" destId="{20B6D2FD-ECE3-4CAB-BC8D-36BBFA532290}" srcOrd="1" destOrd="0" presId="urn:microsoft.com/office/officeart/2011/layout/ConvergingText#1"/>
    <dgm:cxn modelId="{30BA1E4A-6F91-4E2A-984F-4A420ED182A9}" type="presParOf" srcId="{9D03B86F-011C-458D-BCFC-3F261F00BE56}" destId="{52D58805-D9CC-428E-B326-DFAF2A5EDB11}" srcOrd="2" destOrd="0" presId="urn:microsoft.com/office/officeart/2011/layout/ConvergingText#1"/>
    <dgm:cxn modelId="{F7D74873-2CB0-40F6-999C-229D52D71125}" type="presParOf" srcId="{9D03B86F-011C-458D-BCFC-3F261F00BE56}" destId="{4C8E20DB-A1E2-4AE8-B241-64FC2014641A}" srcOrd="3" destOrd="0" presId="urn:microsoft.com/office/officeart/2011/layout/ConvergingText#1"/>
    <dgm:cxn modelId="{921D5262-1628-43E1-AE0C-3BC96179FDD1}" type="presParOf" srcId="{9D03B86F-011C-458D-BCFC-3F261F00BE56}" destId="{F42FE10D-7EAB-4601-B953-0EA1E634C1BC}" srcOrd="4" destOrd="0" presId="urn:microsoft.com/office/officeart/2011/layout/ConvergingText#1"/>
    <dgm:cxn modelId="{D6E958A5-07AB-40C8-BD87-52D5C70405ED}" type="presParOf" srcId="{9D03B86F-011C-458D-BCFC-3F261F00BE56}" destId="{F208B0DC-FAFC-4B6B-8A33-F82652873392}" srcOrd="5" destOrd="0" presId="urn:microsoft.com/office/officeart/2011/layout/ConvergingText#1"/>
    <dgm:cxn modelId="{9D9B5168-BB0D-496F-B127-3C5895ADC869}" type="presParOf" srcId="{9D03B86F-011C-458D-BCFC-3F261F00BE56}" destId="{B5D2C06F-BF25-4FD8-B997-9A648C3128CD}" srcOrd="6" destOrd="0" presId="urn:microsoft.com/office/officeart/2011/layout/ConvergingText#1"/>
    <dgm:cxn modelId="{9D8DB7DA-E87D-4CA4-BB2C-C1CBB393518E}" type="presParOf" srcId="{9D03B86F-011C-458D-BCFC-3F261F00BE56}" destId="{A392B226-BEDB-42FB-BA62-8308AEF9CCC5}" srcOrd="7" destOrd="0" presId="urn:microsoft.com/office/officeart/2011/layout/ConvergingText#1"/>
    <dgm:cxn modelId="{5F9F073B-90C0-4678-A0A5-065C014A2D04}" type="presParOf" srcId="{9D03B86F-011C-458D-BCFC-3F261F00BE56}" destId="{A0233871-1B22-42AB-A420-002798C06CE7}" srcOrd="8" destOrd="0" presId="urn:microsoft.com/office/officeart/2011/layout/ConvergingText#1"/>
    <dgm:cxn modelId="{BE500C22-79BA-4EAF-96FA-8A51520ABDD9}" type="presParOf" srcId="{9D03B86F-011C-458D-BCFC-3F261F00BE56}" destId="{F940BAF0-1D45-425A-BC38-75F8DFF7E3B7}" srcOrd="9" destOrd="0" presId="urn:microsoft.com/office/officeart/2011/layout/ConvergingText#1"/>
    <dgm:cxn modelId="{F9BDE509-5436-4A22-9657-39151BDEBF55}" type="presParOf" srcId="{9D03B86F-011C-458D-BCFC-3F261F00BE56}" destId="{F6A531BD-E3E0-4590-8F5B-EE5A667B24DB}" srcOrd="10" destOrd="0" presId="urn:microsoft.com/office/officeart/2011/layout/ConvergingText#1"/>
    <dgm:cxn modelId="{916DAAE3-3338-4AC4-9D65-CFE16815C9E0}" type="presParOf" srcId="{9D03B86F-011C-458D-BCFC-3F261F00BE56}" destId="{4F4885EF-3CFB-4608-AF72-3D7F705718D2}" srcOrd="11" destOrd="0" presId="urn:microsoft.com/office/officeart/2011/layout/ConvergingText#1"/>
    <dgm:cxn modelId="{1A645977-9D58-428D-A459-8C3D5594F839}" type="presParOf" srcId="{9D03B86F-011C-458D-BCFC-3F261F00BE56}" destId="{620ADF39-296D-419F-BC17-EE613659136A}" srcOrd="12" destOrd="0" presId="urn:microsoft.com/office/officeart/2011/layout/ConvergingText#1"/>
    <dgm:cxn modelId="{D30057A5-26D2-4EDB-A2F2-1AA9588E63CB}" type="presParOf" srcId="{9D03B86F-011C-458D-BCFC-3F261F00BE56}" destId="{A10DFE71-56EF-4416-898D-AC233532AA6A}" srcOrd="13" destOrd="0" presId="urn:microsoft.com/office/officeart/2011/layout/ConvergingText#1"/>
    <dgm:cxn modelId="{97C355EA-F55C-487C-B867-C9D2EA188BDB}" type="presParOf" srcId="{9D03B86F-011C-458D-BCFC-3F261F00BE56}" destId="{13981CAD-F6BC-428F-AD3B-BE040D713AB9}" srcOrd="14" destOrd="0" presId="urn:microsoft.com/office/officeart/2011/layout/ConvergingText#1"/>
    <dgm:cxn modelId="{564D76BD-510E-4144-B4C7-ED7C96D2FFF6}" type="presParOf" srcId="{9D03B86F-011C-458D-BCFC-3F261F00BE56}" destId="{84FBF218-7B1B-4A9E-8D16-6760655A9857}" srcOrd="15" destOrd="0" presId="urn:microsoft.com/office/officeart/2011/layout/ConvergingText#1"/>
    <dgm:cxn modelId="{C81573E0-2190-4C52-9DAD-8ED9EE18CBE1}" type="presParOf" srcId="{9D03B86F-011C-458D-BCFC-3F261F00BE56}" destId="{D07A0A7A-A875-4BEE-886E-C443405F48C2}" srcOrd="16" destOrd="0" presId="urn:microsoft.com/office/officeart/2011/layout/ConvergingText#1"/>
    <dgm:cxn modelId="{04406613-8FD2-40A7-ADE4-BAD924EE247E}" type="presParOf" srcId="{9D03B86F-011C-458D-BCFC-3F261F00BE56}" destId="{F3EB2D28-B1D1-43E5-85D7-C0AE6E143D44}" srcOrd="17" destOrd="0" presId="urn:microsoft.com/office/officeart/2011/layout/ConvergingText#1"/>
    <dgm:cxn modelId="{5A243A4B-607F-4427-9985-ED66CDF440BF}" type="presParOf" srcId="{9D03B86F-011C-458D-BCFC-3F261F00BE56}" destId="{5FFE4F55-44E8-47B9-83C6-A285B76FC4D8}" srcOrd="18" destOrd="0" presId="urn:microsoft.com/office/officeart/2011/layout/ConvergingText#1"/>
    <dgm:cxn modelId="{B76447AD-DFAD-4339-833D-BDCBB7D704FB}" type="presParOf" srcId="{9D03B86F-011C-458D-BCFC-3F261F00BE56}" destId="{B06030B5-8B95-4853-AA20-11FC8AEA5E74}" srcOrd="19" destOrd="0" presId="urn:microsoft.com/office/officeart/2011/layout/ConvergingText#1"/>
    <dgm:cxn modelId="{7E5CF7EF-93D4-4D5C-8AA7-36228A57D903}" type="presParOf" srcId="{9D03B86F-011C-458D-BCFC-3F261F00BE56}" destId="{529DAF7C-8C83-4190-BBC6-C42FCCC7C502}" srcOrd="20" destOrd="0" presId="urn:microsoft.com/office/officeart/2011/layout/ConvergingText#1"/>
    <dgm:cxn modelId="{572FD3FA-7E0E-4C0C-BE37-80A5682B5A63}" type="presParOf" srcId="{9D03B86F-011C-458D-BCFC-3F261F00BE56}" destId="{B40A469E-3325-4466-B9B0-494EEE725FE2}" srcOrd="21" destOrd="0" presId="urn:microsoft.com/office/officeart/2011/layout/ConvergingText#1"/>
    <dgm:cxn modelId="{FB48D08E-0A79-491C-9D87-F0C1A6653907}" type="presParOf" srcId="{9D03B86F-011C-458D-BCFC-3F261F00BE56}" destId="{4022CB34-F8EA-4AD7-8F1F-AA56FECBEFEA}" srcOrd="22" destOrd="0" presId="urn:microsoft.com/office/officeart/2011/layout/ConvergingText#1"/>
    <dgm:cxn modelId="{15F2399C-A1C1-40C4-9B53-7FDB6896FBE4}" type="presParOf" srcId="{9D03B86F-011C-458D-BCFC-3F261F00BE56}" destId="{DCF2E02C-F515-4D18-A20A-BE34FD2F225D}" srcOrd="23" destOrd="0" presId="urn:microsoft.com/office/officeart/2011/layout/ConvergingText#1"/>
    <dgm:cxn modelId="{32D31144-4C56-4E3B-B329-2E4E5DEFD611}" type="presParOf" srcId="{9D03B86F-011C-458D-BCFC-3F261F00BE56}" destId="{D48823D5-50F0-45C1-9DDA-AA728C2FC461}" srcOrd="24" destOrd="0" presId="urn:microsoft.com/office/officeart/2011/layout/ConvergingText#1"/>
    <dgm:cxn modelId="{89BE7801-05CC-42D9-B7B3-C8822DB36DAD}" type="presParOf" srcId="{9D03B86F-011C-458D-BCFC-3F261F00BE56}" destId="{1D9E2DAA-A6C4-48C6-99A3-BD36231EB751}" srcOrd="25" destOrd="0" presId="urn:microsoft.com/office/officeart/2011/layout/ConvergingText#1"/>
    <dgm:cxn modelId="{3190D374-29F8-44B9-9370-DD5A8863E079}" type="presParOf" srcId="{9D03B86F-011C-458D-BCFC-3F261F00BE56}" destId="{27996A91-F2A6-4744-976A-E97DC770C5A1}" srcOrd="26" destOrd="0" presId="urn:microsoft.com/office/officeart/2011/layout/ConvergingText#1"/>
    <dgm:cxn modelId="{26858E86-8934-45AA-B66A-D1F68D5721F2}" type="presParOf" srcId="{9D03B86F-011C-458D-BCFC-3F261F00BE56}" destId="{2FBC19FF-A539-4CE7-B9CD-9F03B673238D}" srcOrd="27" destOrd="0" presId="urn:microsoft.com/office/officeart/2011/layout/ConvergingText#1"/>
    <dgm:cxn modelId="{58747BAE-5FEC-484A-B432-AA7434717F03}" type="presParOf" srcId="{9D03B86F-011C-458D-BCFC-3F261F00BE56}" destId="{34A6CFA5-1024-48D2-B28A-A3C1D777D3C7}" srcOrd="28" destOrd="0" presId="urn:microsoft.com/office/officeart/2011/layout/ConvergingText#1"/>
    <dgm:cxn modelId="{C8F6A7DD-76EA-48F3-AA92-3F6C6CF93193}" type="presParOf" srcId="{9D03B86F-011C-458D-BCFC-3F261F00BE56}" destId="{8F36F865-C384-4392-B228-3815FAC71133}" srcOrd="29" destOrd="0" presId="urn:microsoft.com/office/officeart/2011/layout/ConvergingText#1"/>
    <dgm:cxn modelId="{806F6D4C-B5BC-4E24-90AE-3FA1DCF4A298}" type="presParOf" srcId="{9D03B86F-011C-458D-BCFC-3F261F00BE56}" destId="{3E6367F9-6EF2-4E97-B515-A6E965B2D5F5}" srcOrd="30" destOrd="0" presId="urn:microsoft.com/office/officeart/2011/layout/ConvergingText#1"/>
    <dgm:cxn modelId="{E958CBF3-16CE-45EE-9F82-7119872AA919}" type="presParOf" srcId="{9D03B86F-011C-458D-BCFC-3F261F00BE56}" destId="{E8916C30-19DA-4A3A-95A8-A556E03FB218}" srcOrd="31" destOrd="0" presId="urn:microsoft.com/office/officeart/2011/layout/ConvergingText#1"/>
    <dgm:cxn modelId="{FE9E5EC0-F939-4F06-9290-20D37EFD4AD4}" type="presParOf" srcId="{9D03B86F-011C-458D-BCFC-3F261F00BE56}" destId="{CE10899D-6262-4B15-BBF6-71FE258C25D0}" srcOrd="32" destOrd="0" presId="urn:microsoft.com/office/officeart/2011/layout/ConvergingText#1"/>
    <dgm:cxn modelId="{C30D3E45-9147-430B-8155-0EEBEDCA0142}" type="presParOf" srcId="{9D03B86F-011C-458D-BCFC-3F261F00BE56}" destId="{AC97D122-0917-4C6D-96A1-FA584EDD73DA}" srcOrd="33" destOrd="0" presId="urn:microsoft.com/office/officeart/2011/layout/ConvergingText#1"/>
    <dgm:cxn modelId="{8AB6A895-AA86-4328-AA45-8CD589740E7F}" type="presParOf" srcId="{9D03B86F-011C-458D-BCFC-3F261F00BE56}" destId="{20034897-CCE9-410E-84FC-468A037853E0}" srcOrd="34" destOrd="0" presId="urn:microsoft.com/office/officeart/2011/layout/ConvergingText#1"/>
    <dgm:cxn modelId="{EC76B0C6-F598-4E00-8FE6-B434364F9172}" type="presParOf" srcId="{9D03B86F-011C-458D-BCFC-3F261F00BE56}" destId="{81771D53-B3D8-4CE2-99F3-6E8BEC169D9F}" srcOrd="35" destOrd="0" presId="urn:microsoft.com/office/officeart/2011/layout/ConvergingText#1"/>
    <dgm:cxn modelId="{CDA3CE6B-5631-4FB4-AECD-9471C4040797}" type="presParOf" srcId="{9D03B86F-011C-458D-BCFC-3F261F00BE56}" destId="{826EC4E4-7094-42BB-BA35-16BA18FE5303}" srcOrd="36" destOrd="0" presId="urn:microsoft.com/office/officeart/2011/layout/ConvergingTex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12C02-B208-4A91-A268-78DB98A625A9}">
      <dsp:nvSpPr>
        <dsp:cNvPr id="0" name=""/>
        <dsp:cNvSpPr/>
      </dsp:nvSpPr>
      <dsp:spPr>
        <a:xfrm>
          <a:off x="476249" y="0"/>
          <a:ext cx="1058074" cy="529037"/>
        </a:xfrm>
        <a:prstGeom prst="roundRect">
          <a:avLst>
            <a:gd name="adj" fmla="val 1000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Host Software</a:t>
          </a:r>
          <a:endParaRPr lang="en-US" sz="1600" kern="1200" dirty="0"/>
        </a:p>
      </dsp:txBody>
      <dsp:txXfrm>
        <a:off x="491744" y="15495"/>
        <a:ext cx="1027084" cy="498047"/>
      </dsp:txXfrm>
    </dsp:sp>
    <dsp:sp modelId="{A95005A6-7EF8-481F-A494-7A62B746390D}">
      <dsp:nvSpPr>
        <dsp:cNvPr id="0" name=""/>
        <dsp:cNvSpPr/>
      </dsp:nvSpPr>
      <dsp:spPr>
        <a:xfrm>
          <a:off x="582057" y="529037"/>
          <a:ext cx="820473" cy="397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65"/>
              </a:lnTo>
              <a:lnTo>
                <a:pt x="820473" y="397165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364D1-57A4-49CC-8AE0-F890B06FF27D}">
      <dsp:nvSpPr>
        <dsp:cNvPr id="0" name=""/>
        <dsp:cNvSpPr/>
      </dsp:nvSpPr>
      <dsp:spPr>
        <a:xfrm>
          <a:off x="1402530" y="661684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G-Code Interpretation</a:t>
          </a:r>
          <a:endParaRPr lang="en-US" sz="1000" kern="1200" dirty="0"/>
        </a:p>
      </dsp:txBody>
      <dsp:txXfrm>
        <a:off x="1418025" y="677179"/>
        <a:ext cx="815469" cy="498047"/>
      </dsp:txXfrm>
    </dsp:sp>
    <dsp:sp modelId="{3DA55DB8-0253-4FDB-9CD4-4915FD27366E}">
      <dsp:nvSpPr>
        <dsp:cNvPr id="0" name=""/>
        <dsp:cNvSpPr/>
      </dsp:nvSpPr>
      <dsp:spPr>
        <a:xfrm>
          <a:off x="582057" y="529037"/>
          <a:ext cx="820473" cy="1058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462"/>
              </a:lnTo>
              <a:lnTo>
                <a:pt x="820473" y="1058462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DD3E3-E574-4680-9E24-A1A81359FB50}">
      <dsp:nvSpPr>
        <dsp:cNvPr id="0" name=""/>
        <dsp:cNvSpPr/>
      </dsp:nvSpPr>
      <dsp:spPr>
        <a:xfrm>
          <a:off x="1402530" y="1322981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Command Generation</a:t>
          </a:r>
          <a:endParaRPr lang="en-US" sz="1000" kern="1200" dirty="0"/>
        </a:p>
      </dsp:txBody>
      <dsp:txXfrm>
        <a:off x="1418025" y="1338476"/>
        <a:ext cx="815469" cy="498047"/>
      </dsp:txXfrm>
    </dsp:sp>
    <dsp:sp modelId="{F1332F4C-C661-4746-8222-8901A63C728C}">
      <dsp:nvSpPr>
        <dsp:cNvPr id="0" name=""/>
        <dsp:cNvSpPr/>
      </dsp:nvSpPr>
      <dsp:spPr>
        <a:xfrm>
          <a:off x="582057" y="529037"/>
          <a:ext cx="820473" cy="1719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759"/>
              </a:lnTo>
              <a:lnTo>
                <a:pt x="820473" y="1719759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BEEA2-DD3F-4DEB-A6E0-5C45A5D5BEC9}">
      <dsp:nvSpPr>
        <dsp:cNvPr id="0" name=""/>
        <dsp:cNvSpPr/>
      </dsp:nvSpPr>
      <dsp:spPr>
        <a:xfrm>
          <a:off x="1402530" y="1984278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Command Management</a:t>
          </a:r>
          <a:endParaRPr lang="en-US" sz="1000" kern="1200" dirty="0"/>
        </a:p>
      </dsp:txBody>
      <dsp:txXfrm>
        <a:off x="1418025" y="1999773"/>
        <a:ext cx="815469" cy="498047"/>
      </dsp:txXfrm>
    </dsp:sp>
    <dsp:sp modelId="{43805C2D-D1D3-483F-806D-A8671E20AB6D}">
      <dsp:nvSpPr>
        <dsp:cNvPr id="0" name=""/>
        <dsp:cNvSpPr/>
      </dsp:nvSpPr>
      <dsp:spPr>
        <a:xfrm>
          <a:off x="582057" y="529037"/>
          <a:ext cx="820473" cy="23810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056"/>
              </a:lnTo>
              <a:lnTo>
                <a:pt x="820473" y="2381056"/>
              </a:lnTo>
            </a:path>
          </a:pathLst>
        </a:custGeom>
        <a:noFill/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4D1AD-A6DD-4565-B2AE-1CFEEA27A356}">
      <dsp:nvSpPr>
        <dsp:cNvPr id="0" name=""/>
        <dsp:cNvSpPr/>
      </dsp:nvSpPr>
      <dsp:spPr>
        <a:xfrm>
          <a:off x="1402530" y="2645574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Delegation to Firmware</a:t>
          </a:r>
          <a:endParaRPr lang="en-US" sz="1000" kern="1200" dirty="0"/>
        </a:p>
      </dsp:txBody>
      <dsp:txXfrm>
        <a:off x="1418025" y="2661069"/>
        <a:ext cx="815469" cy="498047"/>
      </dsp:txXfrm>
    </dsp:sp>
    <dsp:sp modelId="{D60D44E2-08D8-43EA-901D-98E99F435E44}">
      <dsp:nvSpPr>
        <dsp:cNvPr id="0" name=""/>
        <dsp:cNvSpPr/>
      </dsp:nvSpPr>
      <dsp:spPr>
        <a:xfrm>
          <a:off x="2513509" y="387"/>
          <a:ext cx="1058074" cy="529037"/>
        </a:xfrm>
        <a:prstGeom prst="roundRect">
          <a:avLst>
            <a:gd name="adj" fmla="val 1000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Firmware</a:t>
          </a:r>
          <a:endParaRPr lang="en-US" sz="1600" kern="1200" dirty="0"/>
        </a:p>
      </dsp:txBody>
      <dsp:txXfrm>
        <a:off x="2529004" y="15882"/>
        <a:ext cx="1027084" cy="498047"/>
      </dsp:txXfrm>
    </dsp:sp>
    <dsp:sp modelId="{25BCFD31-786B-43F7-944B-DF786904415E}">
      <dsp:nvSpPr>
        <dsp:cNvPr id="0" name=""/>
        <dsp:cNvSpPr/>
      </dsp:nvSpPr>
      <dsp:spPr>
        <a:xfrm>
          <a:off x="2619316" y="529425"/>
          <a:ext cx="105807" cy="396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778"/>
              </a:lnTo>
              <a:lnTo>
                <a:pt x="105807" y="396778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F1A90-0E5A-4D92-AFC0-B095DC2F8757}">
      <dsp:nvSpPr>
        <dsp:cNvPr id="0" name=""/>
        <dsp:cNvSpPr/>
      </dsp:nvSpPr>
      <dsp:spPr>
        <a:xfrm>
          <a:off x="2725124" y="661684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Command Execution</a:t>
          </a:r>
          <a:endParaRPr lang="en-US" sz="1000" kern="1200" dirty="0"/>
        </a:p>
      </dsp:txBody>
      <dsp:txXfrm>
        <a:off x="2740619" y="677179"/>
        <a:ext cx="815469" cy="498047"/>
      </dsp:txXfrm>
    </dsp:sp>
    <dsp:sp modelId="{C2271BD4-ABBC-45F9-B352-85C0BCEEE9B4}">
      <dsp:nvSpPr>
        <dsp:cNvPr id="0" name=""/>
        <dsp:cNvSpPr/>
      </dsp:nvSpPr>
      <dsp:spPr>
        <a:xfrm>
          <a:off x="2619316" y="529425"/>
          <a:ext cx="105807" cy="1058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8074"/>
              </a:lnTo>
              <a:lnTo>
                <a:pt x="105807" y="1058074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B15DA-0850-4948-B0EF-0E98968D0633}">
      <dsp:nvSpPr>
        <dsp:cNvPr id="0" name=""/>
        <dsp:cNvSpPr/>
      </dsp:nvSpPr>
      <dsp:spPr>
        <a:xfrm>
          <a:off x="2725124" y="1322981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Signal Generation</a:t>
          </a:r>
          <a:endParaRPr lang="en-US" sz="1000" kern="1200" dirty="0"/>
        </a:p>
      </dsp:txBody>
      <dsp:txXfrm>
        <a:off x="2740619" y="1338476"/>
        <a:ext cx="815469" cy="498047"/>
      </dsp:txXfrm>
    </dsp:sp>
    <dsp:sp modelId="{204B24C3-11D1-4C37-9896-8E6CD67F3929}">
      <dsp:nvSpPr>
        <dsp:cNvPr id="0" name=""/>
        <dsp:cNvSpPr/>
      </dsp:nvSpPr>
      <dsp:spPr>
        <a:xfrm>
          <a:off x="2619316" y="529425"/>
          <a:ext cx="105807" cy="17193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371"/>
              </a:lnTo>
              <a:lnTo>
                <a:pt x="105807" y="1719371"/>
              </a:lnTo>
            </a:path>
          </a:pathLst>
        </a:custGeom>
        <a:noFill/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DE9ED-E154-4A9A-B26D-C232B4B1F018}">
      <dsp:nvSpPr>
        <dsp:cNvPr id="0" name=""/>
        <dsp:cNvSpPr/>
      </dsp:nvSpPr>
      <dsp:spPr>
        <a:xfrm>
          <a:off x="2725124" y="1984278"/>
          <a:ext cx="846459" cy="529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Status Updates</a:t>
          </a:r>
          <a:endParaRPr lang="en-US" sz="1000" kern="1200" dirty="0"/>
        </a:p>
      </dsp:txBody>
      <dsp:txXfrm>
        <a:off x="2740619" y="1999773"/>
        <a:ext cx="815469" cy="4980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41C30-AF0A-4343-B49F-7171EAFF9A4E}">
      <dsp:nvSpPr>
        <dsp:cNvPr id="0" name=""/>
        <dsp:cNvSpPr/>
      </dsp:nvSpPr>
      <dsp:spPr>
        <a:xfrm>
          <a:off x="5103" y="14999"/>
          <a:ext cx="3904358" cy="1173360"/>
        </a:xfrm>
        <a:prstGeom prst="rect">
          <a:avLst/>
        </a:prstGeom>
        <a:solidFill>
          <a:srgbClr val="0DA1E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Operational Tests  of GUI</a:t>
          </a:r>
          <a:endParaRPr lang="en-US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03" y="14999"/>
        <a:ext cx="3904358" cy="1173360"/>
      </dsp:txXfrm>
    </dsp:sp>
    <dsp:sp modelId="{6A75D18B-A8D8-4FF8-B6B3-8448AC48C2C3}">
      <dsp:nvSpPr>
        <dsp:cNvPr id="0" name=""/>
        <dsp:cNvSpPr/>
      </dsp:nvSpPr>
      <dsp:spPr>
        <a:xfrm>
          <a:off x="5103" y="1188360"/>
          <a:ext cx="3904358" cy="18446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Navigation to Points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Management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03" y="1188360"/>
        <a:ext cx="3904358" cy="1844640"/>
      </dsp:txXfrm>
    </dsp:sp>
    <dsp:sp modelId="{0E8A44F8-4627-4A3C-B221-429E5D99BBE7}">
      <dsp:nvSpPr>
        <dsp:cNvPr id="0" name=""/>
        <dsp:cNvSpPr/>
      </dsp:nvSpPr>
      <dsp:spPr>
        <a:xfrm>
          <a:off x="4320138" y="14999"/>
          <a:ext cx="3904358" cy="1173360"/>
        </a:xfrm>
        <a:prstGeom prst="rect">
          <a:avLst/>
        </a:prstGeom>
        <a:solidFill>
          <a:srgbClr val="0DA1E1"/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Unit Tests</a:t>
          </a:r>
          <a:endParaRPr lang="en-US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20138" y="14999"/>
        <a:ext cx="3904358" cy="1173360"/>
      </dsp:txXfrm>
    </dsp:sp>
    <dsp:sp modelId="{B228E8FC-5FD2-45D1-9CB6-3C96262913CB}">
      <dsp:nvSpPr>
        <dsp:cNvPr id="0" name=""/>
        <dsp:cNvSpPr/>
      </dsp:nvSpPr>
      <dsp:spPr>
        <a:xfrm>
          <a:off x="4320138" y="1188360"/>
          <a:ext cx="3904358" cy="18446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63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 Selection Module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Selector Module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Embedded Communication Module</a:t>
          </a:r>
          <a:endParaRPr lang="en-US" sz="2100" kern="1200" dirty="0">
            <a:solidFill>
              <a:schemeClr val="tx1">
                <a:lumMod val="85000"/>
                <a:lumOff val="1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20138" y="1188360"/>
        <a:ext cx="3904358" cy="18446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E4F89-3A16-4DA4-B92C-FAAF9F44D25D}">
      <dsp:nvSpPr>
        <dsp:cNvPr id="0" name=""/>
        <dsp:cNvSpPr/>
      </dsp:nvSpPr>
      <dsp:spPr>
        <a:xfrm>
          <a:off x="915181" y="390"/>
          <a:ext cx="1828353" cy="914176"/>
        </a:xfrm>
        <a:prstGeom prst="roundRect">
          <a:avLst>
            <a:gd name="adj" fmla="val 1000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Operation</a:t>
          </a:r>
          <a:endParaRPr lang="en-US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41956" y="27165"/>
        <a:ext cx="1774803" cy="860626"/>
      </dsp:txXfrm>
    </dsp:sp>
    <dsp:sp modelId="{DC8B22A2-B316-4BA3-9399-B40A8C7C06AC}">
      <dsp:nvSpPr>
        <dsp:cNvPr id="0" name=""/>
        <dsp:cNvSpPr/>
      </dsp:nvSpPr>
      <dsp:spPr>
        <a:xfrm>
          <a:off x="1098016" y="914566"/>
          <a:ext cx="182835" cy="68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32"/>
              </a:lnTo>
              <a:lnTo>
                <a:pt x="182835" y="685632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B665F-67E2-4D22-8152-E819ED20053C}">
      <dsp:nvSpPr>
        <dsp:cNvPr id="0" name=""/>
        <dsp:cNvSpPr/>
      </dsp:nvSpPr>
      <dsp:spPr>
        <a:xfrm>
          <a:off x="1280852" y="1143111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HDD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Damage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7627" y="1169886"/>
        <a:ext cx="1409132" cy="860626"/>
      </dsp:txXfrm>
    </dsp:sp>
    <dsp:sp modelId="{EA8E4CA9-F9F5-47FE-B4FA-FD922ABD8199}">
      <dsp:nvSpPr>
        <dsp:cNvPr id="0" name=""/>
        <dsp:cNvSpPr/>
      </dsp:nvSpPr>
      <dsp:spPr>
        <a:xfrm>
          <a:off x="1098016" y="914566"/>
          <a:ext cx="182835" cy="182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353"/>
              </a:lnTo>
              <a:lnTo>
                <a:pt x="182835" y="1828353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CE2EC-CFD6-48E2-ADAC-3880EC2752E8}">
      <dsp:nvSpPr>
        <dsp:cNvPr id="0" name=""/>
        <dsp:cNvSpPr/>
      </dsp:nvSpPr>
      <dsp:spPr>
        <a:xfrm>
          <a:off x="1280852" y="2285832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Calibration Issues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307627" y="2312607"/>
        <a:ext cx="1409132" cy="860626"/>
      </dsp:txXfrm>
    </dsp:sp>
    <dsp:sp modelId="{BCD87259-F63E-4ECD-A823-95A1294AF34D}">
      <dsp:nvSpPr>
        <dsp:cNvPr id="0" name=""/>
        <dsp:cNvSpPr/>
      </dsp:nvSpPr>
      <dsp:spPr>
        <a:xfrm>
          <a:off x="3200623" y="390"/>
          <a:ext cx="1828353" cy="914176"/>
        </a:xfrm>
        <a:prstGeom prst="roundRect">
          <a:avLst>
            <a:gd name="adj" fmla="val 1000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en-US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227398" y="27165"/>
        <a:ext cx="1774803" cy="860626"/>
      </dsp:txXfrm>
    </dsp:sp>
    <dsp:sp modelId="{B0505BF4-D613-46B5-BDCE-42AF37F1DA08}">
      <dsp:nvSpPr>
        <dsp:cNvPr id="0" name=""/>
        <dsp:cNvSpPr/>
      </dsp:nvSpPr>
      <dsp:spPr>
        <a:xfrm>
          <a:off x="3383458" y="914566"/>
          <a:ext cx="182835" cy="68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32"/>
              </a:lnTo>
              <a:lnTo>
                <a:pt x="182835" y="685632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47D15-8AD0-4AD6-8607-7C3B7D8177B1}">
      <dsp:nvSpPr>
        <dsp:cNvPr id="0" name=""/>
        <dsp:cNvSpPr/>
      </dsp:nvSpPr>
      <dsp:spPr>
        <a:xfrm>
          <a:off x="3566293" y="1143111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 Fabrication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93068" y="1169886"/>
        <a:ext cx="1409132" cy="860626"/>
      </dsp:txXfrm>
    </dsp:sp>
    <dsp:sp modelId="{53A0B2AD-E8FF-42B2-A953-F8E17FC65FA0}">
      <dsp:nvSpPr>
        <dsp:cNvPr id="0" name=""/>
        <dsp:cNvSpPr/>
      </dsp:nvSpPr>
      <dsp:spPr>
        <a:xfrm>
          <a:off x="3383458" y="914566"/>
          <a:ext cx="182835" cy="182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353"/>
              </a:lnTo>
              <a:lnTo>
                <a:pt x="182835" y="1828353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B37C8-8839-453C-B6E4-0B99005EF3D1}">
      <dsp:nvSpPr>
        <dsp:cNvPr id="0" name=""/>
        <dsp:cNvSpPr/>
      </dsp:nvSpPr>
      <dsp:spPr>
        <a:xfrm>
          <a:off x="3566293" y="2285832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Unexpected Challenges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93068" y="2312607"/>
        <a:ext cx="1409132" cy="860626"/>
      </dsp:txXfrm>
    </dsp:sp>
    <dsp:sp modelId="{1C11D3E6-B500-4AAA-B6C1-6404EFFA0C26}">
      <dsp:nvSpPr>
        <dsp:cNvPr id="0" name=""/>
        <dsp:cNvSpPr/>
      </dsp:nvSpPr>
      <dsp:spPr>
        <a:xfrm>
          <a:off x="5486065" y="390"/>
          <a:ext cx="1828353" cy="914176"/>
        </a:xfrm>
        <a:prstGeom prst="roundRect">
          <a:avLst>
            <a:gd name="adj" fmla="val 1000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Legal</a:t>
          </a:r>
          <a:endParaRPr lang="en-US" sz="3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12840" y="27165"/>
        <a:ext cx="1774803" cy="860626"/>
      </dsp:txXfrm>
    </dsp:sp>
    <dsp:sp modelId="{B30F249C-7DFD-4720-ADCF-D6791B856E68}">
      <dsp:nvSpPr>
        <dsp:cNvPr id="0" name=""/>
        <dsp:cNvSpPr/>
      </dsp:nvSpPr>
      <dsp:spPr>
        <a:xfrm>
          <a:off x="5668900" y="914566"/>
          <a:ext cx="182835" cy="685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32"/>
              </a:lnTo>
              <a:lnTo>
                <a:pt x="182835" y="685632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48E4F-7F5A-465A-9F70-F0E917B88A96}">
      <dsp:nvSpPr>
        <dsp:cNvPr id="0" name=""/>
        <dsp:cNvSpPr/>
      </dsp:nvSpPr>
      <dsp:spPr>
        <a:xfrm>
          <a:off x="5851735" y="1143111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Proprietary File Sharing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78510" y="1169886"/>
        <a:ext cx="1409132" cy="860626"/>
      </dsp:txXfrm>
    </dsp:sp>
    <dsp:sp modelId="{9C0B290F-1E75-4C10-AD62-216CBB7A50F6}">
      <dsp:nvSpPr>
        <dsp:cNvPr id="0" name=""/>
        <dsp:cNvSpPr/>
      </dsp:nvSpPr>
      <dsp:spPr>
        <a:xfrm>
          <a:off x="5668900" y="914566"/>
          <a:ext cx="182835" cy="182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8353"/>
              </a:lnTo>
              <a:lnTo>
                <a:pt x="182835" y="1828353"/>
              </a:lnTo>
            </a:path>
          </a:pathLst>
        </a:custGeom>
        <a:noFill/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1C4C1-8B3E-4FD6-B767-8AD5C01C5DDA}">
      <dsp:nvSpPr>
        <dsp:cNvPr id="0" name=""/>
        <dsp:cNvSpPr/>
      </dsp:nvSpPr>
      <dsp:spPr>
        <a:xfrm>
          <a:off x="5851735" y="2285832"/>
          <a:ext cx="1462682" cy="914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Licenses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78510" y="2312607"/>
        <a:ext cx="1409132" cy="8606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4DD5E-9043-4AF7-905F-816FE8EB5042}">
      <dsp:nvSpPr>
        <dsp:cNvPr id="0" name=""/>
        <dsp:cNvSpPr/>
      </dsp:nvSpPr>
      <dsp:spPr>
        <a:xfrm>
          <a:off x="96" y="276788"/>
          <a:ext cx="1646731" cy="1510149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B8053-4375-4AEC-A3E4-D538C13E217E}">
      <dsp:nvSpPr>
        <dsp:cNvPr id="0" name=""/>
        <dsp:cNvSpPr/>
      </dsp:nvSpPr>
      <dsp:spPr>
        <a:xfrm>
          <a:off x="28809" y="1957901"/>
          <a:ext cx="1595592" cy="55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Remote HDD Testing</a:t>
          </a:r>
          <a:endParaRPr lang="en-US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809" y="1957901"/>
        <a:ext cx="1595592" cy="555397"/>
      </dsp:txXfrm>
    </dsp:sp>
    <dsp:sp modelId="{1AF977E2-67CE-406D-8310-F06FA6757276}">
      <dsp:nvSpPr>
        <dsp:cNvPr id="0" name=""/>
        <dsp:cNvSpPr/>
      </dsp:nvSpPr>
      <dsp:spPr>
        <a:xfrm>
          <a:off x="1799737" y="242451"/>
          <a:ext cx="1646731" cy="1510149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E11C3-4A1A-4509-AE60-D48A9D8FC375}">
      <dsp:nvSpPr>
        <dsp:cNvPr id="0" name=""/>
        <dsp:cNvSpPr/>
      </dsp:nvSpPr>
      <dsp:spPr>
        <a:xfrm>
          <a:off x="1825306" y="1957901"/>
          <a:ext cx="1595592" cy="55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 Solution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Modified 3D Printer</a:t>
          </a:r>
          <a:endParaRPr lang="en-US" sz="1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25306" y="1957901"/>
        <a:ext cx="1595592" cy="555397"/>
      </dsp:txXfrm>
    </dsp:sp>
    <dsp:sp modelId="{60A0C5C4-72B8-45FA-94F2-10282FA591B5}">
      <dsp:nvSpPr>
        <dsp:cNvPr id="0" name=""/>
        <dsp:cNvSpPr/>
      </dsp:nvSpPr>
      <dsp:spPr>
        <a:xfrm>
          <a:off x="3596234" y="242451"/>
          <a:ext cx="1646731" cy="1510149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7A175-BE7B-474C-AF4B-4F1725AF9970}">
      <dsp:nvSpPr>
        <dsp:cNvPr id="0" name=""/>
        <dsp:cNvSpPr/>
      </dsp:nvSpPr>
      <dsp:spPr>
        <a:xfrm>
          <a:off x="3621803" y="1957901"/>
          <a:ext cx="1595592" cy="55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 Solution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Web + Python + Printer</a:t>
          </a:r>
        </a:p>
      </dsp:txBody>
      <dsp:txXfrm>
        <a:off x="3621803" y="1957901"/>
        <a:ext cx="1595592" cy="555397"/>
      </dsp:txXfrm>
    </dsp:sp>
    <dsp:sp modelId="{C74E4DFD-00C8-4F65-BD06-4711AE90A66D}">
      <dsp:nvSpPr>
        <dsp:cNvPr id="0" name=""/>
        <dsp:cNvSpPr/>
      </dsp:nvSpPr>
      <dsp:spPr>
        <a:xfrm>
          <a:off x="5392731" y="242451"/>
          <a:ext cx="1646731" cy="1510149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316EE-7CEE-41BB-A86F-3C85FB2E9421}">
      <dsp:nvSpPr>
        <dsp:cNvPr id="0" name=""/>
        <dsp:cNvSpPr/>
      </dsp:nvSpPr>
      <dsp:spPr>
        <a:xfrm>
          <a:off x="5418300" y="1957901"/>
          <a:ext cx="1595592" cy="55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~$863 / $1500</a:t>
          </a:r>
          <a:endParaRPr lang="en-US" sz="1000" u="none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18300" y="1957901"/>
        <a:ext cx="1595592" cy="555397"/>
      </dsp:txXfrm>
    </dsp:sp>
    <dsp:sp modelId="{3C2E5536-6704-48FC-9D89-BB6A616B3D1B}">
      <dsp:nvSpPr>
        <dsp:cNvPr id="0" name=""/>
        <dsp:cNvSpPr/>
      </dsp:nvSpPr>
      <dsp:spPr>
        <a:xfrm>
          <a:off x="7189228" y="256304"/>
          <a:ext cx="1646731" cy="1510149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1E073-88FA-47A0-BD63-9CDC62A50AC1}">
      <dsp:nvSpPr>
        <dsp:cNvPr id="0" name=""/>
        <dsp:cNvSpPr/>
      </dsp:nvSpPr>
      <dsp:spPr>
        <a:xfrm>
          <a:off x="7211114" y="1957901"/>
          <a:ext cx="1595592" cy="55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Delivery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u="none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May 2015</a:t>
          </a:r>
        </a:p>
      </dsp:txBody>
      <dsp:txXfrm>
        <a:off x="7211114" y="1957901"/>
        <a:ext cx="1595592" cy="555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2C636-187D-480A-A891-B83220A5EA71}">
      <dsp:nvSpPr>
        <dsp:cNvPr id="0" name=""/>
        <dsp:cNvSpPr/>
      </dsp:nvSpPr>
      <dsp:spPr>
        <a:xfrm>
          <a:off x="4152" y="820261"/>
          <a:ext cx="1591635" cy="627759"/>
        </a:xfrm>
        <a:prstGeom prst="rect">
          <a:avLst/>
        </a:prstGeom>
        <a:solidFill>
          <a:srgbClr val="0C97D1"/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Problem Statement</a:t>
          </a:r>
          <a:endParaRPr lang="en-US" sz="160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2" y="820261"/>
        <a:ext cx="1591635" cy="627759"/>
      </dsp:txXfrm>
    </dsp:sp>
    <dsp:sp modelId="{9A743B88-F37E-4BE9-9CC5-50E4D1D859B0}">
      <dsp:nvSpPr>
        <dsp:cNvPr id="0" name=""/>
        <dsp:cNvSpPr/>
      </dsp:nvSpPr>
      <dsp:spPr>
        <a:xfrm>
          <a:off x="4152" y="1420490"/>
          <a:ext cx="1591635" cy="1169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Background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Requirements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Literature Review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52" y="1420490"/>
        <a:ext cx="1591635" cy="1169198"/>
      </dsp:txXfrm>
    </dsp:sp>
    <dsp:sp modelId="{22F7997C-3E42-4FB5-AC6A-0A976F1C381F}">
      <dsp:nvSpPr>
        <dsp:cNvPr id="0" name=""/>
        <dsp:cNvSpPr/>
      </dsp:nvSpPr>
      <dsp:spPr>
        <a:xfrm>
          <a:off x="1818616" y="834025"/>
          <a:ext cx="1591635" cy="572699"/>
        </a:xfrm>
        <a:prstGeom prst="rect">
          <a:avLst/>
        </a:prstGeom>
        <a:solidFill>
          <a:srgbClr val="0C97D1"/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System Overview</a:t>
          </a:r>
          <a:endParaRPr lang="en-US" sz="160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18616" y="834025"/>
        <a:ext cx="1591635" cy="572699"/>
      </dsp:txXfrm>
    </dsp:sp>
    <dsp:sp modelId="{A4A58D20-CA82-47E4-9C51-6CA691343356}">
      <dsp:nvSpPr>
        <dsp:cNvPr id="0" name=""/>
        <dsp:cNvSpPr/>
      </dsp:nvSpPr>
      <dsp:spPr>
        <a:xfrm>
          <a:off x="1818616" y="1406725"/>
          <a:ext cx="1591635" cy="1169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Concept Explanation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Concept Sketch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18616" y="1406725"/>
        <a:ext cx="1591635" cy="1169198"/>
      </dsp:txXfrm>
    </dsp:sp>
    <dsp:sp modelId="{3784E1E3-6A27-4D0F-B746-1264C9187014}">
      <dsp:nvSpPr>
        <dsp:cNvPr id="0" name=""/>
        <dsp:cNvSpPr/>
      </dsp:nvSpPr>
      <dsp:spPr>
        <a:xfrm>
          <a:off x="3633080" y="834025"/>
          <a:ext cx="1591635" cy="572699"/>
        </a:xfrm>
        <a:prstGeom prst="rect">
          <a:avLst/>
        </a:prstGeom>
        <a:solidFill>
          <a:srgbClr val="0C97D1"/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 Design</a:t>
          </a:r>
          <a:endParaRPr lang="en-US" sz="160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33080" y="834025"/>
        <a:ext cx="1591635" cy="572699"/>
      </dsp:txXfrm>
    </dsp:sp>
    <dsp:sp modelId="{98FD9F89-050A-4FF3-A979-47DAEAF5F61F}">
      <dsp:nvSpPr>
        <dsp:cNvPr id="0" name=""/>
        <dsp:cNvSpPr/>
      </dsp:nvSpPr>
      <dsp:spPr>
        <a:xfrm>
          <a:off x="3633080" y="1406725"/>
          <a:ext cx="1591635" cy="1169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Existing Technology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Custom Parts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33080" y="1406725"/>
        <a:ext cx="1591635" cy="1169198"/>
      </dsp:txXfrm>
    </dsp:sp>
    <dsp:sp modelId="{0D830F3E-6F25-46CA-903A-DD2F11735058}">
      <dsp:nvSpPr>
        <dsp:cNvPr id="0" name=""/>
        <dsp:cNvSpPr/>
      </dsp:nvSpPr>
      <dsp:spPr>
        <a:xfrm>
          <a:off x="5447544" y="834025"/>
          <a:ext cx="1591635" cy="572699"/>
        </a:xfrm>
        <a:prstGeom prst="rect">
          <a:avLst/>
        </a:prstGeom>
        <a:solidFill>
          <a:srgbClr val="0C97D1"/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 Design</a:t>
          </a:r>
          <a:endParaRPr lang="en-US" sz="1600" b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47544" y="834025"/>
        <a:ext cx="1591635" cy="572699"/>
      </dsp:txXfrm>
    </dsp:sp>
    <dsp:sp modelId="{5937537A-D7DD-44AB-8292-856FDFFF24BD}">
      <dsp:nvSpPr>
        <dsp:cNvPr id="0" name=""/>
        <dsp:cNvSpPr/>
      </dsp:nvSpPr>
      <dsp:spPr>
        <a:xfrm>
          <a:off x="5447544" y="1406725"/>
          <a:ext cx="1591635" cy="1169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Parsing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Server-Client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Robot Control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47544" y="1406725"/>
        <a:ext cx="1591635" cy="1169198"/>
      </dsp:txXfrm>
    </dsp:sp>
    <dsp:sp modelId="{9DC9BB35-BC29-40AE-8B10-BDF3CBCDC67A}">
      <dsp:nvSpPr>
        <dsp:cNvPr id="0" name=""/>
        <dsp:cNvSpPr/>
      </dsp:nvSpPr>
      <dsp:spPr>
        <a:xfrm>
          <a:off x="7262008" y="834025"/>
          <a:ext cx="1591635" cy="572699"/>
        </a:xfrm>
        <a:prstGeom prst="rect">
          <a:avLst/>
        </a:prstGeom>
        <a:solidFill>
          <a:srgbClr val="0C97D1"/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Project Management</a:t>
          </a:r>
          <a:endParaRPr lang="en-US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62008" y="834025"/>
        <a:ext cx="1591635" cy="572699"/>
      </dsp:txXfrm>
    </dsp:sp>
    <dsp:sp modelId="{60FE9381-837B-490C-AE4E-5D26C5B89B33}">
      <dsp:nvSpPr>
        <dsp:cNvPr id="0" name=""/>
        <dsp:cNvSpPr/>
      </dsp:nvSpPr>
      <dsp:spPr>
        <a:xfrm>
          <a:off x="7262008" y="1406725"/>
          <a:ext cx="1591635" cy="11691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C97D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Risks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Cost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Schedule</a:t>
          </a:r>
          <a:endParaRPr lang="en-US" sz="15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262008" y="1406725"/>
        <a:ext cx="1591635" cy="11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AF46B-1941-4C0A-A5FF-CCE5BFCCB724}">
      <dsp:nvSpPr>
        <dsp:cNvPr id="0" name=""/>
        <dsp:cNvSpPr/>
      </dsp:nvSpPr>
      <dsp:spPr>
        <a:xfrm rot="5400000">
          <a:off x="1073736" y="682860"/>
          <a:ext cx="599699" cy="682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96DFC-E725-41B9-8CBB-964EA16A7639}">
      <dsp:nvSpPr>
        <dsp:cNvPr id="0" name=""/>
        <dsp:cNvSpPr/>
      </dsp:nvSpPr>
      <dsp:spPr>
        <a:xfrm>
          <a:off x="750246" y="18081"/>
          <a:ext cx="1338753" cy="706646"/>
        </a:xfrm>
        <a:prstGeom prst="roundRect">
          <a:avLst>
            <a:gd name="adj" fmla="val 1667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Malfunctioning HDD</a:t>
          </a:r>
          <a:endParaRPr lang="en-US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84748" y="52583"/>
        <a:ext cx="1269749" cy="637642"/>
      </dsp:txXfrm>
    </dsp:sp>
    <dsp:sp modelId="{D7CB5EE5-10C0-488B-BCD8-F9B32011B49B}">
      <dsp:nvSpPr>
        <dsp:cNvPr id="0" name=""/>
        <dsp:cNvSpPr/>
      </dsp:nvSpPr>
      <dsp:spPr>
        <a:xfrm>
          <a:off x="1924393" y="85475"/>
          <a:ext cx="734244" cy="57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B84D9-080F-49FA-853E-3812100EA8A3}">
      <dsp:nvSpPr>
        <dsp:cNvPr id="0" name=""/>
        <dsp:cNvSpPr/>
      </dsp:nvSpPr>
      <dsp:spPr>
        <a:xfrm rot="5400000">
          <a:off x="1977417" y="1476657"/>
          <a:ext cx="599699" cy="682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E4EAB-A053-4D21-AEAE-2F47653183AD}">
      <dsp:nvSpPr>
        <dsp:cNvPr id="0" name=""/>
        <dsp:cNvSpPr/>
      </dsp:nvSpPr>
      <dsp:spPr>
        <a:xfrm>
          <a:off x="1710542" y="811878"/>
          <a:ext cx="1314059" cy="706646"/>
        </a:xfrm>
        <a:prstGeom prst="roundRect">
          <a:avLst>
            <a:gd name="adj" fmla="val 1667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Send HDD to engineer</a:t>
          </a:r>
          <a:endParaRPr lang="en-US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45044" y="846380"/>
        <a:ext cx="1245055" cy="637642"/>
      </dsp:txXfrm>
    </dsp:sp>
    <dsp:sp modelId="{94C72467-B433-4108-8312-0FB225F7A494}">
      <dsp:nvSpPr>
        <dsp:cNvPr id="0" name=""/>
        <dsp:cNvSpPr/>
      </dsp:nvSpPr>
      <dsp:spPr>
        <a:xfrm>
          <a:off x="3081073" y="882008"/>
          <a:ext cx="2252926" cy="57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Shipping costs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High turn around time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81073" y="882008"/>
        <a:ext cx="2252926" cy="571142"/>
      </dsp:txXfrm>
    </dsp:sp>
    <dsp:sp modelId="{979A799F-0BFF-4270-8CEA-BC5816438FDE}">
      <dsp:nvSpPr>
        <dsp:cNvPr id="0" name=""/>
        <dsp:cNvSpPr/>
      </dsp:nvSpPr>
      <dsp:spPr>
        <a:xfrm rot="5400000">
          <a:off x="2890639" y="2270454"/>
          <a:ext cx="599699" cy="682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2423F-248E-451D-98F4-57D7A4578AA5}">
      <dsp:nvSpPr>
        <dsp:cNvPr id="0" name=""/>
        <dsp:cNvSpPr/>
      </dsp:nvSpPr>
      <dsp:spPr>
        <a:xfrm>
          <a:off x="2623552" y="1605675"/>
          <a:ext cx="1308446" cy="706646"/>
        </a:xfrm>
        <a:prstGeom prst="roundRect">
          <a:avLst>
            <a:gd name="adj" fmla="val 1667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Find via using chart</a:t>
          </a:r>
          <a:endParaRPr lang="en-US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658054" y="1640177"/>
        <a:ext cx="1239442" cy="637642"/>
      </dsp:txXfrm>
    </dsp:sp>
    <dsp:sp modelId="{83ED5215-C226-4A41-BCC0-4B78FCCB1FF2}">
      <dsp:nvSpPr>
        <dsp:cNvPr id="0" name=""/>
        <dsp:cNvSpPr/>
      </dsp:nvSpPr>
      <dsp:spPr>
        <a:xfrm>
          <a:off x="3960395" y="1684110"/>
          <a:ext cx="1712669" cy="571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 consuming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Easy to make mistakes</a:t>
          </a:r>
          <a:endParaRPr lang="en-US" sz="1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960395" y="1684110"/>
        <a:ext cx="1712669" cy="571142"/>
      </dsp:txXfrm>
    </dsp:sp>
    <dsp:sp modelId="{B9DAE9B2-1EBC-41EC-944C-46896FFEE8F4}">
      <dsp:nvSpPr>
        <dsp:cNvPr id="0" name=""/>
        <dsp:cNvSpPr/>
      </dsp:nvSpPr>
      <dsp:spPr>
        <a:xfrm>
          <a:off x="3532453" y="2399472"/>
          <a:ext cx="1363729" cy="706646"/>
        </a:xfrm>
        <a:prstGeom prst="roundRect">
          <a:avLst>
            <a:gd name="adj" fmla="val 16670"/>
          </a:avLst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Manually probe via</a:t>
          </a:r>
          <a:endParaRPr lang="en-US" sz="14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566955" y="2433974"/>
        <a:ext cx="1294725" cy="637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42544-C686-4E7A-9884-D7DACD1D4016}">
      <dsp:nvSpPr>
        <dsp:cNvPr id="0" name=""/>
        <dsp:cNvSpPr/>
      </dsp:nvSpPr>
      <dsp:spPr>
        <a:xfrm rot="5400000">
          <a:off x="5040280" y="-2078336"/>
          <a:ext cx="1008062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 system </a:t>
          </a: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for oscilloscope probe	</a:t>
          </a:r>
          <a:endParaRPr lang="en-US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LeCroy Oscilloscope Probe</a:t>
          </a:r>
          <a:endParaRPr lang="en-US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35223" y="75931"/>
        <a:ext cx="5168966" cy="909642"/>
      </dsp:txXfrm>
    </dsp:sp>
    <dsp:sp modelId="{06671F18-CD0D-44B2-AD9C-B7F500481B66}">
      <dsp:nvSpPr>
        <dsp:cNvPr id="0" name=""/>
        <dsp:cNvSpPr/>
      </dsp:nvSpPr>
      <dsp:spPr>
        <a:xfrm>
          <a:off x="0" y="0"/>
          <a:ext cx="2935224" cy="1059057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Objective</a:t>
          </a:r>
          <a:endParaRPr lang="en-US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699" y="51699"/>
        <a:ext cx="2831826" cy="955659"/>
      </dsp:txXfrm>
    </dsp:sp>
    <dsp:sp modelId="{088F61CF-7289-40F1-8C38-4A203AC72054}">
      <dsp:nvSpPr>
        <dsp:cNvPr id="0" name=""/>
        <dsp:cNvSpPr/>
      </dsp:nvSpPr>
      <dsp:spPr>
        <a:xfrm rot="5400000">
          <a:off x="5040280" y="-981772"/>
          <a:ext cx="1008062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Enough pressure </a:t>
          </a: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to make good electrical contact with PCBA</a:t>
          </a:r>
          <a:endParaRPr lang="en-US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35223" y="1172495"/>
        <a:ext cx="5168966" cy="909642"/>
      </dsp:txXfrm>
    </dsp:sp>
    <dsp:sp modelId="{0976A123-753B-49B2-B828-0BA7938B8587}">
      <dsp:nvSpPr>
        <dsp:cNvPr id="0" name=""/>
        <dsp:cNvSpPr/>
      </dsp:nvSpPr>
      <dsp:spPr>
        <a:xfrm>
          <a:off x="0" y="1128828"/>
          <a:ext cx="2935224" cy="1005895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Contact</a:t>
          </a:r>
          <a:endParaRPr lang="en-US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9104" y="1177932"/>
        <a:ext cx="2837016" cy="907687"/>
      </dsp:txXfrm>
    </dsp:sp>
    <dsp:sp modelId="{64A8DA9D-56DC-45BD-91D1-5E21C29FFA9B}">
      <dsp:nvSpPr>
        <dsp:cNvPr id="0" name=""/>
        <dsp:cNvSpPr/>
      </dsp:nvSpPr>
      <dsp:spPr>
        <a:xfrm rot="5400000">
          <a:off x="5040280" y="100376"/>
          <a:ext cx="1008062" cy="5218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Execute </a:t>
          </a:r>
          <a:r>
            <a:rPr lang="en-US" sz="19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commands from remote user</a:t>
          </a:r>
          <a:endParaRPr lang="en-US" sz="19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35223" y="2254643"/>
        <a:ext cx="5168966" cy="909642"/>
      </dsp:txXfrm>
    </dsp:sp>
    <dsp:sp modelId="{9E260470-98BA-4B73-8E42-65F7A18AC13A}">
      <dsp:nvSpPr>
        <dsp:cNvPr id="0" name=""/>
        <dsp:cNvSpPr/>
      </dsp:nvSpPr>
      <dsp:spPr>
        <a:xfrm>
          <a:off x="0" y="2195572"/>
          <a:ext cx="2935224" cy="1030227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</a:t>
          </a:r>
          <a:endParaRPr lang="en-US" sz="3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292" y="2245864"/>
        <a:ext cx="2834640" cy="9296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0197-EC6B-4804-B042-A1BDD96C54C6}">
      <dsp:nvSpPr>
        <dsp:cNvPr id="0" name=""/>
        <dsp:cNvSpPr/>
      </dsp:nvSpPr>
      <dsp:spPr>
        <a:xfrm rot="5400000">
          <a:off x="5184332" y="-2197897"/>
          <a:ext cx="616327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Move to test point within 60 seconds</a:t>
          </a:r>
          <a:endParaRPr lang="en-US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07792" y="108730"/>
        <a:ext cx="5139321" cy="556153"/>
      </dsp:txXfrm>
    </dsp:sp>
    <dsp:sp modelId="{CDC947EF-4C3D-4A80-98DC-A564B1315A26}">
      <dsp:nvSpPr>
        <dsp:cNvPr id="0" name=""/>
        <dsp:cNvSpPr/>
      </dsp:nvSpPr>
      <dsp:spPr>
        <a:xfrm>
          <a:off x="0" y="3704"/>
          <a:ext cx="2907792" cy="770408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Time</a:t>
          </a:r>
          <a:endParaRPr lang="en-US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08" y="41312"/>
        <a:ext cx="2832576" cy="695192"/>
      </dsp:txXfrm>
    </dsp:sp>
    <dsp:sp modelId="{AA7D78BB-4101-4752-A975-FCBB5965B98F}">
      <dsp:nvSpPr>
        <dsp:cNvPr id="0" name=""/>
        <dsp:cNvSpPr/>
      </dsp:nvSpPr>
      <dsp:spPr>
        <a:xfrm rot="5400000">
          <a:off x="5184332" y="-1388968"/>
          <a:ext cx="616327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LEDs and LCD display to show operational status</a:t>
          </a:r>
          <a:endParaRPr lang="en-US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07792" y="917659"/>
        <a:ext cx="5139321" cy="556153"/>
      </dsp:txXfrm>
    </dsp:sp>
    <dsp:sp modelId="{01379BEC-9D5B-48D4-BB67-ACCE23FB74D0}">
      <dsp:nvSpPr>
        <dsp:cNvPr id="0" name=""/>
        <dsp:cNvSpPr/>
      </dsp:nvSpPr>
      <dsp:spPr>
        <a:xfrm>
          <a:off x="0" y="810530"/>
          <a:ext cx="2907792" cy="770408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Indicators</a:t>
          </a:r>
          <a:endParaRPr lang="en-US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08" y="848138"/>
        <a:ext cx="2832576" cy="695192"/>
      </dsp:txXfrm>
    </dsp:sp>
    <dsp:sp modelId="{1A4ABA8A-186F-4F29-A69D-E6C6186CDC0F}">
      <dsp:nvSpPr>
        <dsp:cNvPr id="0" name=""/>
        <dsp:cNvSpPr/>
      </dsp:nvSpPr>
      <dsp:spPr>
        <a:xfrm rot="5400000">
          <a:off x="5184332" y="-580039"/>
          <a:ext cx="616327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Provide status feedback to the user</a:t>
          </a:r>
          <a:endParaRPr lang="en-US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07792" y="1726588"/>
        <a:ext cx="5139321" cy="556153"/>
      </dsp:txXfrm>
    </dsp:sp>
    <dsp:sp modelId="{0092DD34-CCA1-46EF-9E7E-CAED6B50B742}">
      <dsp:nvSpPr>
        <dsp:cNvPr id="0" name=""/>
        <dsp:cNvSpPr/>
      </dsp:nvSpPr>
      <dsp:spPr>
        <a:xfrm>
          <a:off x="0" y="1619460"/>
          <a:ext cx="2907792" cy="770408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Communication</a:t>
          </a:r>
          <a:endParaRPr lang="en-US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08" y="1657068"/>
        <a:ext cx="2832576" cy="695192"/>
      </dsp:txXfrm>
    </dsp:sp>
    <dsp:sp modelId="{FC428F77-8D62-4383-8870-0852A2D7B676}">
      <dsp:nvSpPr>
        <dsp:cNvPr id="0" name=""/>
        <dsp:cNvSpPr/>
      </dsp:nvSpPr>
      <dsp:spPr>
        <a:xfrm rot="5400000">
          <a:off x="5184332" y="228889"/>
          <a:ext cx="616327" cy="516940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System should </a:t>
          </a:r>
          <a:r>
            <a:rPr lang="en-US" sz="1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be limited to 4 cubic feet</a:t>
          </a:r>
          <a:endParaRPr lang="en-US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2907792" y="2535517"/>
        <a:ext cx="5139321" cy="556153"/>
      </dsp:txXfrm>
    </dsp:sp>
    <dsp:sp modelId="{6C53CA82-6887-42D2-AD6D-F543F3A4F4CE}">
      <dsp:nvSpPr>
        <dsp:cNvPr id="0" name=""/>
        <dsp:cNvSpPr/>
      </dsp:nvSpPr>
      <dsp:spPr>
        <a:xfrm>
          <a:off x="0" y="2428389"/>
          <a:ext cx="2907792" cy="770408"/>
        </a:xfrm>
        <a:prstGeom prst="roundRect">
          <a:avLst/>
        </a:prstGeom>
        <a:solidFill>
          <a:srgbClr val="0C97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Size</a:t>
          </a:r>
          <a:endParaRPr lang="en-US" sz="2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08" y="2465997"/>
        <a:ext cx="2832576" cy="6951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657227-B1D7-4581-A927-5A737409F7DF}">
      <dsp:nvSpPr>
        <dsp:cNvPr id="0" name=""/>
        <dsp:cNvSpPr/>
      </dsp:nvSpPr>
      <dsp:spPr>
        <a:xfrm>
          <a:off x="5122" y="475412"/>
          <a:ext cx="2628007" cy="1051202"/>
        </a:xfrm>
        <a:prstGeom prst="chevron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Hardware</a:t>
          </a:r>
          <a:endParaRPr lang="en-US" sz="2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0723" y="475412"/>
        <a:ext cx="1576805" cy="1051202"/>
      </dsp:txXfrm>
    </dsp:sp>
    <dsp:sp modelId="{178406D9-9FB2-43F9-B834-62440327D7B2}">
      <dsp:nvSpPr>
        <dsp:cNvPr id="0" name=""/>
        <dsp:cNvSpPr/>
      </dsp:nvSpPr>
      <dsp:spPr>
        <a:xfrm>
          <a:off x="2291488" y="564764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3D Printer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27737" y="564764"/>
        <a:ext cx="1308747" cy="872498"/>
      </dsp:txXfrm>
    </dsp:sp>
    <dsp:sp modelId="{665811E6-005C-48C3-B64E-8DFE578EA316}">
      <dsp:nvSpPr>
        <dsp:cNvPr id="0" name=""/>
        <dsp:cNvSpPr/>
      </dsp:nvSpPr>
      <dsp:spPr>
        <a:xfrm>
          <a:off x="4167360" y="564764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HDD Jig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3609" y="564764"/>
        <a:ext cx="1308747" cy="872498"/>
      </dsp:txXfrm>
    </dsp:sp>
    <dsp:sp modelId="{11DEFB0A-11F5-4DD7-B75A-C165ED0D8C75}">
      <dsp:nvSpPr>
        <dsp:cNvPr id="0" name=""/>
        <dsp:cNvSpPr/>
      </dsp:nvSpPr>
      <dsp:spPr>
        <a:xfrm>
          <a:off x="6043231" y="564764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Probe Holder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79480" y="564764"/>
        <a:ext cx="1308747" cy="872498"/>
      </dsp:txXfrm>
    </dsp:sp>
    <dsp:sp modelId="{8EFE8696-B93E-4862-96BA-B1ACCA7B5EF3}">
      <dsp:nvSpPr>
        <dsp:cNvPr id="0" name=""/>
        <dsp:cNvSpPr/>
      </dsp:nvSpPr>
      <dsp:spPr>
        <a:xfrm>
          <a:off x="5122" y="1673783"/>
          <a:ext cx="2628007" cy="1051202"/>
        </a:xfrm>
        <a:prstGeom prst="chevron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Software</a:t>
          </a:r>
          <a:endParaRPr lang="en-US" sz="28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30723" y="1673783"/>
        <a:ext cx="1576805" cy="1051202"/>
      </dsp:txXfrm>
    </dsp:sp>
    <dsp:sp modelId="{2D595B3C-FBFE-496E-9584-2DC5E63C6E19}">
      <dsp:nvSpPr>
        <dsp:cNvPr id="0" name=""/>
        <dsp:cNvSpPr/>
      </dsp:nvSpPr>
      <dsp:spPr>
        <a:xfrm>
          <a:off x="2291488" y="1763135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File Parser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27737" y="1763135"/>
        <a:ext cx="1308747" cy="872498"/>
      </dsp:txXfrm>
    </dsp:sp>
    <dsp:sp modelId="{6CD77531-1776-4BB1-9C18-6C15E1F792F9}">
      <dsp:nvSpPr>
        <dsp:cNvPr id="0" name=""/>
        <dsp:cNvSpPr/>
      </dsp:nvSpPr>
      <dsp:spPr>
        <a:xfrm>
          <a:off x="4167360" y="1763135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Client-Server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603609" y="1763135"/>
        <a:ext cx="1308747" cy="872498"/>
      </dsp:txXfrm>
    </dsp:sp>
    <dsp:sp modelId="{8DC7AACA-6332-4986-96E5-5EC03A47CC80}">
      <dsp:nvSpPr>
        <dsp:cNvPr id="0" name=""/>
        <dsp:cNvSpPr/>
      </dsp:nvSpPr>
      <dsp:spPr>
        <a:xfrm>
          <a:off x="6043231" y="1763135"/>
          <a:ext cx="2181245" cy="872498"/>
        </a:xfrm>
        <a:prstGeom prst="chevron">
          <a:avLst/>
        </a:prstGeom>
        <a:solidFill>
          <a:srgbClr val="87D5F8"/>
        </a:solidFill>
        <a:ln w="25400" cap="flat" cmpd="sng" algn="ctr">
          <a:solidFill>
            <a:srgbClr val="87D5F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Robot Control</a:t>
          </a:r>
          <a:endParaRPr lang="en-US" sz="2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79480" y="1763135"/>
        <a:ext cx="1308747" cy="872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87398-0628-4C8E-9404-27E0781DB082}">
      <dsp:nvSpPr>
        <dsp:cNvPr id="0" name=""/>
        <dsp:cNvSpPr/>
      </dsp:nvSpPr>
      <dsp:spPr>
        <a:xfrm>
          <a:off x="617219" y="0"/>
          <a:ext cx="6995160" cy="3200400"/>
        </a:xfrm>
        <a:prstGeom prst="rightArrow">
          <a:avLst/>
        </a:prstGeom>
        <a:solidFill>
          <a:schemeClr val="bg1">
            <a:lumMod val="8500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110A7-27C2-4BFA-880B-1873CC19CEDB}">
      <dsp:nvSpPr>
        <dsp:cNvPr id="0" name=""/>
        <dsp:cNvSpPr/>
      </dsp:nvSpPr>
      <dsp:spPr>
        <a:xfrm>
          <a:off x="2411" y="960120"/>
          <a:ext cx="1451431" cy="1280160"/>
        </a:xfrm>
        <a:prstGeom prst="roundRect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Motor Controls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4903" y="1022612"/>
        <a:ext cx="1326447" cy="1155176"/>
      </dsp:txXfrm>
    </dsp:sp>
    <dsp:sp modelId="{A22D7270-5902-40DE-9D9D-0B002C27497F}">
      <dsp:nvSpPr>
        <dsp:cNvPr id="0" name=""/>
        <dsp:cNvSpPr/>
      </dsp:nvSpPr>
      <dsp:spPr>
        <a:xfrm>
          <a:off x="1695747" y="960120"/>
          <a:ext cx="1451431" cy="1280160"/>
        </a:xfrm>
        <a:prstGeom prst="roundRect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 Y , and Z Motion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58239" y="1022612"/>
        <a:ext cx="1326447" cy="1155176"/>
      </dsp:txXfrm>
    </dsp:sp>
    <dsp:sp modelId="{8EEB0DBD-C3F9-49B9-A508-CC8EDB40A92C}">
      <dsp:nvSpPr>
        <dsp:cNvPr id="0" name=""/>
        <dsp:cNvSpPr/>
      </dsp:nvSpPr>
      <dsp:spPr>
        <a:xfrm>
          <a:off x="3389084" y="960120"/>
          <a:ext cx="1451431" cy="1280160"/>
        </a:xfrm>
        <a:prstGeom prst="roundRect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Probe Electrical Contact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51576" y="1022612"/>
        <a:ext cx="1326447" cy="1155176"/>
      </dsp:txXfrm>
    </dsp:sp>
    <dsp:sp modelId="{7C42E96D-6A32-4D21-AB2C-67D56A618401}">
      <dsp:nvSpPr>
        <dsp:cNvPr id="0" name=""/>
        <dsp:cNvSpPr/>
      </dsp:nvSpPr>
      <dsp:spPr>
        <a:xfrm>
          <a:off x="5082420" y="960120"/>
          <a:ext cx="1451431" cy="1280160"/>
        </a:xfrm>
        <a:prstGeom prst="roundRect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Transition Time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144912" y="1022612"/>
        <a:ext cx="1326447" cy="1155176"/>
      </dsp:txXfrm>
    </dsp:sp>
    <dsp:sp modelId="{A19C22F4-2F36-42A4-A5D8-3D69AE55B936}">
      <dsp:nvSpPr>
        <dsp:cNvPr id="0" name=""/>
        <dsp:cNvSpPr/>
      </dsp:nvSpPr>
      <dsp:spPr>
        <a:xfrm>
          <a:off x="6775757" y="960120"/>
          <a:ext cx="1451431" cy="1280160"/>
        </a:xfrm>
        <a:prstGeom prst="roundRect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Locating Test Points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38249" y="1022612"/>
        <a:ext cx="1326447" cy="11551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336E8-2211-458E-BDD0-04F0414F3DFA}">
      <dsp:nvSpPr>
        <dsp:cNvPr id="0" name=""/>
        <dsp:cNvSpPr/>
      </dsp:nvSpPr>
      <dsp:spPr>
        <a:xfrm>
          <a:off x="775919" y="469207"/>
          <a:ext cx="1453827" cy="969702"/>
        </a:xfrm>
        <a:prstGeom prst="rect">
          <a:avLst/>
        </a:prstGeom>
        <a:solidFill>
          <a:srgbClr val="0DA1E1">
            <a:alpha val="90000"/>
          </a:srgbClr>
        </a:solidFill>
        <a:ln w="25400" cap="flat" cmpd="sng" algn="ctr">
          <a:solidFill>
            <a:srgbClr val="87D5F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Copper</a:t>
          </a:r>
          <a:endParaRPr lang="en-US" sz="23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8531" y="469207"/>
        <a:ext cx="1221215" cy="969702"/>
      </dsp:txXfrm>
    </dsp:sp>
    <dsp:sp modelId="{025D07B6-387F-4FA5-96E8-110CCE68517A}">
      <dsp:nvSpPr>
        <dsp:cNvPr id="0" name=""/>
        <dsp:cNvSpPr/>
      </dsp:nvSpPr>
      <dsp:spPr>
        <a:xfrm>
          <a:off x="775919" y="1438910"/>
          <a:ext cx="1453827" cy="969702"/>
        </a:xfrm>
        <a:prstGeom prst="rect">
          <a:avLst/>
        </a:prstGeom>
        <a:solidFill>
          <a:srgbClr val="0DA1E1">
            <a:alpha val="90000"/>
          </a:srgbClr>
        </a:solidFill>
        <a:ln w="25400" cap="flat" cmpd="sng" algn="ctr">
          <a:solidFill>
            <a:srgbClr val="87D5F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Drill</a:t>
          </a:r>
          <a:endParaRPr lang="en-US" sz="23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8531" y="1438910"/>
        <a:ext cx="1221215" cy="969702"/>
      </dsp:txXfrm>
    </dsp:sp>
    <dsp:sp modelId="{EBB5774C-4713-40A6-A2FC-F762243B9477}">
      <dsp:nvSpPr>
        <dsp:cNvPr id="0" name=""/>
        <dsp:cNvSpPr/>
      </dsp:nvSpPr>
      <dsp:spPr>
        <a:xfrm>
          <a:off x="775919" y="2408613"/>
          <a:ext cx="1453827" cy="969702"/>
        </a:xfrm>
        <a:prstGeom prst="rect">
          <a:avLst/>
        </a:prstGeom>
        <a:solidFill>
          <a:srgbClr val="0DA1E1">
            <a:alpha val="90000"/>
          </a:srgbClr>
        </a:solidFill>
        <a:ln w="25400" cap="flat" cmpd="sng" algn="ctr">
          <a:solidFill>
            <a:srgbClr val="87D5F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Solder</a:t>
          </a:r>
          <a:r>
            <a:rPr lang="en-US" sz="23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300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Mask</a:t>
          </a:r>
          <a:endParaRPr lang="en-US" sz="230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008531" y="2408613"/>
        <a:ext cx="1221215" cy="969702"/>
      </dsp:txXfrm>
    </dsp:sp>
    <dsp:sp modelId="{6281F469-2CD9-4AF3-A93E-C6A213801913}">
      <dsp:nvSpPr>
        <dsp:cNvPr id="0" name=""/>
        <dsp:cNvSpPr/>
      </dsp:nvSpPr>
      <dsp:spPr>
        <a:xfrm>
          <a:off x="0" y="101156"/>
          <a:ext cx="1108407" cy="110840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Gerber files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2322" y="263478"/>
        <a:ext cx="783763" cy="7837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F8533-F269-4CC6-8131-82B6A909C9AD}">
      <dsp:nvSpPr>
        <dsp:cNvPr id="0" name=""/>
        <dsp:cNvSpPr/>
      </dsp:nvSpPr>
      <dsp:spPr>
        <a:xfrm>
          <a:off x="5464594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6D2FD-ECE3-4CAB-BC8D-36BBFA532290}">
      <dsp:nvSpPr>
        <dsp:cNvPr id="0" name=""/>
        <dsp:cNvSpPr/>
      </dsp:nvSpPr>
      <dsp:spPr>
        <a:xfrm>
          <a:off x="5194887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58805-D9CC-428E-B326-DFAF2A5EDB11}">
      <dsp:nvSpPr>
        <dsp:cNvPr id="0" name=""/>
        <dsp:cNvSpPr/>
      </dsp:nvSpPr>
      <dsp:spPr>
        <a:xfrm>
          <a:off x="4925180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8E20DB-A1E2-4AE8-B241-64FC2014641A}">
      <dsp:nvSpPr>
        <dsp:cNvPr id="0" name=""/>
        <dsp:cNvSpPr/>
      </dsp:nvSpPr>
      <dsp:spPr>
        <a:xfrm>
          <a:off x="4655986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FE10D-7EAB-4601-B953-0EA1E634C1BC}">
      <dsp:nvSpPr>
        <dsp:cNvPr id="0" name=""/>
        <dsp:cNvSpPr/>
      </dsp:nvSpPr>
      <dsp:spPr>
        <a:xfrm>
          <a:off x="4386279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08B0DC-FAFC-4B6B-8A33-F82652873392}">
      <dsp:nvSpPr>
        <dsp:cNvPr id="0" name=""/>
        <dsp:cNvSpPr/>
      </dsp:nvSpPr>
      <dsp:spPr>
        <a:xfrm>
          <a:off x="3969413" y="1260275"/>
          <a:ext cx="294318" cy="294556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2C06F-BF25-4FD8-B997-9A648C3128CD}">
      <dsp:nvSpPr>
        <dsp:cNvPr id="0" name=""/>
        <dsp:cNvSpPr/>
      </dsp:nvSpPr>
      <dsp:spPr>
        <a:xfrm>
          <a:off x="5224626" y="1029858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2B226-BEDB-42FB-BA62-8308AEF9CCC5}">
      <dsp:nvSpPr>
        <dsp:cNvPr id="0" name=""/>
        <dsp:cNvSpPr/>
      </dsp:nvSpPr>
      <dsp:spPr>
        <a:xfrm>
          <a:off x="5224626" y="1640027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33871-1B22-42AB-A420-002798C06CE7}">
      <dsp:nvSpPr>
        <dsp:cNvPr id="0" name=""/>
        <dsp:cNvSpPr/>
      </dsp:nvSpPr>
      <dsp:spPr>
        <a:xfrm>
          <a:off x="5355891" y="1162009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0BAF0-1D45-425A-BC38-75F8DFF7E3B7}">
      <dsp:nvSpPr>
        <dsp:cNvPr id="0" name=""/>
        <dsp:cNvSpPr/>
      </dsp:nvSpPr>
      <dsp:spPr>
        <a:xfrm>
          <a:off x="5364607" y="150860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531BD-E3E0-4590-8F5B-EE5A667B24DB}">
      <dsp:nvSpPr>
        <dsp:cNvPr id="0" name=""/>
        <dsp:cNvSpPr/>
      </dsp:nvSpPr>
      <dsp:spPr>
        <a:xfrm>
          <a:off x="2362197" y="662449"/>
          <a:ext cx="1490053" cy="1490208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Combine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80410" y="880685"/>
        <a:ext cx="1053627" cy="1053736"/>
      </dsp:txXfrm>
    </dsp:sp>
    <dsp:sp modelId="{4F4885EF-3CFB-4608-AF72-3D7F705718D2}">
      <dsp:nvSpPr>
        <dsp:cNvPr id="0" name=""/>
        <dsp:cNvSpPr/>
      </dsp:nvSpPr>
      <dsp:spPr>
        <a:xfrm>
          <a:off x="2246057" y="535138"/>
          <a:ext cx="294318" cy="294556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ADF39-296D-419F-BC17-EE613659136A}">
      <dsp:nvSpPr>
        <dsp:cNvPr id="0" name=""/>
        <dsp:cNvSpPr/>
      </dsp:nvSpPr>
      <dsp:spPr>
        <a:xfrm>
          <a:off x="2057365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DFE71-56EF-4416-898D-AC233532AA6A}">
      <dsp:nvSpPr>
        <dsp:cNvPr id="0" name=""/>
        <dsp:cNvSpPr/>
      </dsp:nvSpPr>
      <dsp:spPr>
        <a:xfrm>
          <a:off x="1743049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81CAD-F6BC-428F-AD3B-BE040D713AB9}">
      <dsp:nvSpPr>
        <dsp:cNvPr id="0" name=""/>
        <dsp:cNvSpPr/>
      </dsp:nvSpPr>
      <dsp:spPr>
        <a:xfrm>
          <a:off x="1428733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BF218-7B1B-4A9E-8D16-6760655A9857}">
      <dsp:nvSpPr>
        <dsp:cNvPr id="0" name=""/>
        <dsp:cNvSpPr/>
      </dsp:nvSpPr>
      <dsp:spPr>
        <a:xfrm>
          <a:off x="1114417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A0A7A-A875-4BEE-886E-C443405F48C2}">
      <dsp:nvSpPr>
        <dsp:cNvPr id="0" name=""/>
        <dsp:cNvSpPr/>
      </dsp:nvSpPr>
      <dsp:spPr>
        <a:xfrm>
          <a:off x="799588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B2D28-B1D1-43E5-85D7-C0AE6E143D44}">
      <dsp:nvSpPr>
        <dsp:cNvPr id="0" name=""/>
        <dsp:cNvSpPr/>
      </dsp:nvSpPr>
      <dsp:spPr>
        <a:xfrm>
          <a:off x="485271" y="379752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DAF7C-8C83-4190-BBC6-C42FCCC7C502}">
      <dsp:nvSpPr>
        <dsp:cNvPr id="0" name=""/>
        <dsp:cNvSpPr/>
      </dsp:nvSpPr>
      <dsp:spPr>
        <a:xfrm>
          <a:off x="484246" y="0"/>
          <a:ext cx="1724893" cy="37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246" y="0"/>
        <a:ext cx="1724893" cy="378542"/>
      </dsp:txXfrm>
    </dsp:sp>
    <dsp:sp modelId="{B40A469E-3325-4466-B9B0-494EEE725FE2}">
      <dsp:nvSpPr>
        <dsp:cNvPr id="0" name=""/>
        <dsp:cNvSpPr/>
      </dsp:nvSpPr>
      <dsp:spPr>
        <a:xfrm>
          <a:off x="1940458" y="1260275"/>
          <a:ext cx="294318" cy="294556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2CB34-F8EA-4AD7-8F1F-AA56FECBEFEA}">
      <dsp:nvSpPr>
        <dsp:cNvPr id="0" name=""/>
        <dsp:cNvSpPr/>
      </dsp:nvSpPr>
      <dsp:spPr>
        <a:xfrm>
          <a:off x="1649216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2E02C-F515-4D18-A20A-BE34FD2F225D}">
      <dsp:nvSpPr>
        <dsp:cNvPr id="0" name=""/>
        <dsp:cNvSpPr/>
      </dsp:nvSpPr>
      <dsp:spPr>
        <a:xfrm>
          <a:off x="1358486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823D5-50F0-45C1-9DDA-AA728C2FC461}">
      <dsp:nvSpPr>
        <dsp:cNvPr id="0" name=""/>
        <dsp:cNvSpPr/>
      </dsp:nvSpPr>
      <dsp:spPr>
        <a:xfrm>
          <a:off x="1067243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E2DAA-A6C4-48C6-99A3-BD36231EB751}">
      <dsp:nvSpPr>
        <dsp:cNvPr id="0" name=""/>
        <dsp:cNvSpPr/>
      </dsp:nvSpPr>
      <dsp:spPr>
        <a:xfrm>
          <a:off x="776514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96A91-F2A6-4744-976A-E97DC770C5A1}">
      <dsp:nvSpPr>
        <dsp:cNvPr id="0" name=""/>
        <dsp:cNvSpPr/>
      </dsp:nvSpPr>
      <dsp:spPr>
        <a:xfrm>
          <a:off x="485271" y="1333853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CFA5-1024-48D2-B28A-A3C1D777D3C7}">
      <dsp:nvSpPr>
        <dsp:cNvPr id="0" name=""/>
        <dsp:cNvSpPr/>
      </dsp:nvSpPr>
      <dsp:spPr>
        <a:xfrm>
          <a:off x="484246" y="957247"/>
          <a:ext cx="1304437" cy="37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246" y="957247"/>
        <a:ext cx="1304437" cy="378542"/>
      </dsp:txXfrm>
    </dsp:sp>
    <dsp:sp modelId="{8F36F865-C384-4392-B228-3815FAC71133}">
      <dsp:nvSpPr>
        <dsp:cNvPr id="0" name=""/>
        <dsp:cNvSpPr/>
      </dsp:nvSpPr>
      <dsp:spPr>
        <a:xfrm>
          <a:off x="2246057" y="1973309"/>
          <a:ext cx="294318" cy="294556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367F9-6EF2-4E97-B515-A6E965B2D5F5}">
      <dsp:nvSpPr>
        <dsp:cNvPr id="0" name=""/>
        <dsp:cNvSpPr/>
      </dsp:nvSpPr>
      <dsp:spPr>
        <a:xfrm>
          <a:off x="2057365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16C30-19DA-4A3A-95A8-A556E03FB218}">
      <dsp:nvSpPr>
        <dsp:cNvPr id="0" name=""/>
        <dsp:cNvSpPr/>
      </dsp:nvSpPr>
      <dsp:spPr>
        <a:xfrm>
          <a:off x="1743049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0899D-6262-4B15-BBF6-71FE258C25D0}">
      <dsp:nvSpPr>
        <dsp:cNvPr id="0" name=""/>
        <dsp:cNvSpPr/>
      </dsp:nvSpPr>
      <dsp:spPr>
        <a:xfrm>
          <a:off x="1428733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7D122-0917-4C6D-96A1-FA584EDD73DA}">
      <dsp:nvSpPr>
        <dsp:cNvPr id="0" name=""/>
        <dsp:cNvSpPr/>
      </dsp:nvSpPr>
      <dsp:spPr>
        <a:xfrm>
          <a:off x="1114417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34897-CCE9-410E-84FC-468A037853E0}">
      <dsp:nvSpPr>
        <dsp:cNvPr id="0" name=""/>
        <dsp:cNvSpPr/>
      </dsp:nvSpPr>
      <dsp:spPr>
        <a:xfrm>
          <a:off x="799588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71D53-B3D8-4CE2-99F3-6E8BEC169D9F}">
      <dsp:nvSpPr>
        <dsp:cNvPr id="0" name=""/>
        <dsp:cNvSpPr/>
      </dsp:nvSpPr>
      <dsp:spPr>
        <a:xfrm>
          <a:off x="485271" y="2273190"/>
          <a:ext cx="147159" cy="147157"/>
        </a:xfrm>
        <a:prstGeom prst="ellipse">
          <a:avLst/>
        </a:prstGeom>
        <a:solidFill>
          <a:srgbClr val="0DA1E1"/>
        </a:solidFill>
        <a:ln w="25400" cap="flat" cmpd="sng" algn="ctr">
          <a:solidFill>
            <a:srgbClr val="0DA1E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EC4E4-7094-42BB-BA35-16BA18FE5303}">
      <dsp:nvSpPr>
        <dsp:cNvPr id="0" name=""/>
        <dsp:cNvSpPr/>
      </dsp:nvSpPr>
      <dsp:spPr>
        <a:xfrm>
          <a:off x="484246" y="1893196"/>
          <a:ext cx="1724893" cy="378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X,Y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4246" y="1893196"/>
        <a:ext cx="1724893" cy="378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#1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8C35-00A6-41EE-AFB6-FC2828CBB323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0336-5CA0-4DA6-9643-A794277AB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2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19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0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85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Jacob</a:t>
            </a:r>
          </a:p>
          <a:p>
            <a:endParaRPr lang="en-US" dirty="0" smtClean="0"/>
          </a:p>
          <a:p>
            <a:r>
              <a:rPr lang="en-US" dirty="0" smtClean="0"/>
              <a:t>Mention that there is a python</a:t>
            </a:r>
            <a:r>
              <a:rPr lang="en-US" baseline="0" dirty="0" smtClean="0"/>
              <a:t> library for this (</a:t>
            </a:r>
            <a:r>
              <a:rPr lang="en-US" baseline="0" dirty="0" err="1" smtClean="0"/>
              <a:t>gerbV</a:t>
            </a:r>
            <a:r>
              <a:rPr lang="en-US" baseline="0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Go down to 2 (Drill</a:t>
            </a:r>
            <a:r>
              <a:rPr lang="en-US" baseline="0" dirty="0" smtClean="0"/>
              <a:t>, Solder </a:t>
            </a:r>
            <a:r>
              <a:rPr lang="en-US" baseline="0" dirty="0" smtClean="0"/>
              <a:t>mask)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1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71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00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0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Trevor</a:t>
            </a:r>
          </a:p>
          <a:p>
            <a:endParaRPr lang="en-US" dirty="0" smtClean="0"/>
          </a:p>
          <a:p>
            <a:r>
              <a:rPr lang="en-US" dirty="0" smtClean="0"/>
              <a:t>See </a:t>
            </a:r>
            <a:r>
              <a:rPr lang="en-US" dirty="0" smtClean="0"/>
              <a:t>project plan</a:t>
            </a:r>
          </a:p>
          <a:p>
            <a:endParaRPr lang="en-US" dirty="0" smtClean="0"/>
          </a:p>
          <a:p>
            <a:r>
              <a:rPr lang="en-US" dirty="0" smtClean="0"/>
              <a:t>Tests</a:t>
            </a:r>
          </a:p>
          <a:p>
            <a:pPr lvl="1"/>
            <a:r>
              <a:rPr lang="en-US" dirty="0" smtClean="0"/>
              <a:t>File parsing (test files), user interface (visual inspection), remote control (unit tests for each request + return status combo), robot manipulation (visual, test cardinal directions 1000 times each)</a:t>
            </a:r>
          </a:p>
          <a:p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Accuracy, latency, …?</a:t>
            </a:r>
          </a:p>
          <a:p>
            <a:r>
              <a:rPr lang="en-US" dirty="0" smtClean="0"/>
              <a:t>Hypothesis</a:t>
            </a:r>
          </a:p>
          <a:p>
            <a:pPr lvl="1"/>
            <a:r>
              <a:rPr lang="en-US" dirty="0" smtClean="0"/>
              <a:t>…?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5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Jacob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Parts </a:t>
            </a:r>
            <a:r>
              <a:rPr lang="en-US" dirty="0" smtClean="0"/>
              <a:t>might not come in on time; order early.</a:t>
            </a:r>
          </a:p>
          <a:p>
            <a:pPr>
              <a:buNone/>
            </a:pPr>
            <a:r>
              <a:rPr lang="en-US" dirty="0" smtClean="0"/>
              <a:t>Legal team may not get disclosure approved in time; design so custom files not required for use (enter points by hand, maybe).</a:t>
            </a:r>
          </a:p>
          <a:p>
            <a:pPr>
              <a:buNone/>
            </a:pPr>
            <a:r>
              <a:rPr lang="en-US" dirty="0" smtClean="0"/>
              <a:t>Calibration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JD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3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Jacob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Parts</a:t>
            </a:r>
            <a:r>
              <a:rPr lang="en-US" dirty="0" smtClean="0"/>
              <a:t>: Raspberry Pi, </a:t>
            </a:r>
            <a:r>
              <a:rPr lang="en-US" dirty="0" err="1" smtClean="0"/>
              <a:t>RepRap</a:t>
            </a:r>
            <a:r>
              <a:rPr lang="en-US" dirty="0" smtClean="0"/>
              <a:t>, Power Supply for Pi, LCD control panel, HDD latch pins, 3D printed parts.</a:t>
            </a:r>
          </a:p>
          <a:p>
            <a:pPr>
              <a:buNone/>
            </a:pPr>
            <a:r>
              <a:rPr lang="en-US" dirty="0" smtClean="0"/>
              <a:t>Total Cost: &lt;$750</a:t>
            </a:r>
          </a:p>
          <a:p>
            <a:pPr>
              <a:buNone/>
            </a:pPr>
            <a:r>
              <a:rPr lang="en-US" dirty="0" smtClean="0"/>
              <a:t>Resources: Online ordering, 3D printing place on campus, senior design </a:t>
            </a:r>
            <a:r>
              <a:rPr lang="en-US" dirty="0" smtClean="0"/>
              <a:t>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29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659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0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02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21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disk drives (HDDs) are complicated systems that require significant amount of investigation and</a:t>
            </a:r>
          </a:p>
          <a:p>
            <a:r>
              <a:rPr lang="en-US" dirty="0" smtClean="0"/>
              <a:t>debugging during development. One important tool used in this work is using oscilloscopes to capture and</a:t>
            </a:r>
          </a:p>
          <a:p>
            <a:r>
              <a:rPr lang="en-US" dirty="0" smtClean="0"/>
              <a:t>examine waveforms that describe the behavior of the device. The waveforms are on specific test points,</a:t>
            </a:r>
          </a:p>
          <a:p>
            <a:r>
              <a:rPr lang="en-US" dirty="0" smtClean="0"/>
              <a:t>which are </a:t>
            </a:r>
            <a:r>
              <a:rPr lang="en-US" dirty="0" err="1" smtClean="0"/>
              <a:t>vias</a:t>
            </a:r>
            <a:r>
              <a:rPr lang="en-US" dirty="0" smtClean="0"/>
              <a:t> on the HDD PCBA. A typical HDD can have hundreds of these </a:t>
            </a:r>
            <a:r>
              <a:rPr lang="en-US" dirty="0" err="1" smtClean="0"/>
              <a:t>vias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goal of this project is to create a robotic oscilloscope probe positioning system to make examining</a:t>
            </a:r>
          </a:p>
          <a:p>
            <a:r>
              <a:rPr lang="en-US" dirty="0" smtClean="0"/>
              <a:t>these signals 1: easier, and 2: possible from a remote location. This will be accomplished by creating a</a:t>
            </a:r>
          </a:p>
          <a:p>
            <a:r>
              <a:rPr lang="en-US" dirty="0" smtClean="0"/>
              <a:t>robotic system capable of positioning an oscilloscope probe onto any of the </a:t>
            </a:r>
            <a:r>
              <a:rPr lang="en-US" dirty="0" err="1" smtClean="0"/>
              <a:t>vias</a:t>
            </a:r>
            <a:r>
              <a:rPr lang="en-US" dirty="0" smtClean="0"/>
              <a:t> on the drive.</a:t>
            </a:r>
          </a:p>
          <a:p>
            <a:endParaRPr lang="en-US" dirty="0" smtClean="0"/>
          </a:p>
          <a:p>
            <a:r>
              <a:rPr lang="en-US" dirty="0" smtClean="0"/>
              <a:t>The robotic system must be capable of positioning an oscilloscope probe anywhere on the 2.5" form factor</a:t>
            </a:r>
          </a:p>
          <a:p>
            <a:r>
              <a:rPr lang="en-US" dirty="0" smtClean="0"/>
              <a:t>drive and contacting a via on the PCBA. The system must be able to provide enough pressure on the probe</a:t>
            </a:r>
          </a:p>
          <a:p>
            <a:r>
              <a:rPr lang="en-US" dirty="0" smtClean="0"/>
              <a:t>to create a good electrical connection without damaging the HDD under test or the oscilloscope probe.</a:t>
            </a:r>
          </a:p>
          <a:p>
            <a:endParaRPr lang="en-US" dirty="0" smtClean="0"/>
          </a:p>
          <a:p>
            <a:r>
              <a:rPr lang="en-US" dirty="0" smtClean="0"/>
              <a:t>JD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</a:p>
          <a:p>
            <a:r>
              <a:rPr lang="en-US" dirty="0" smtClean="0"/>
              <a:t> There shall be a probe positioning device and a control system to control it.</a:t>
            </a:r>
          </a:p>
          <a:p>
            <a:r>
              <a:rPr lang="en-US" dirty="0" smtClean="0"/>
              <a:t> The probe positioning device shall:</a:t>
            </a:r>
          </a:p>
          <a:p>
            <a:r>
              <a:rPr lang="en-US" dirty="0" smtClean="0"/>
              <a:t>o Consistently hold a 2.5” form factor HDD in the same position</a:t>
            </a:r>
          </a:p>
          <a:p>
            <a:r>
              <a:rPr lang="en-US" dirty="0" smtClean="0"/>
              <a:t>o Hold, move, and manipulate the LeCroy Oscilloscope Probes</a:t>
            </a:r>
          </a:p>
          <a:p>
            <a:r>
              <a:rPr lang="en-US" dirty="0" smtClean="0"/>
              <a:t>o Place the probes on HDD PCBA test points with enough force to make a good electrical contact,</a:t>
            </a:r>
          </a:p>
          <a:p>
            <a:r>
              <a:rPr lang="en-US" dirty="0" smtClean="0"/>
              <a:t>yet not enough to damage the PCBA</a:t>
            </a:r>
          </a:p>
          <a:p>
            <a:r>
              <a:rPr lang="en-US" dirty="0" smtClean="0"/>
              <a:t>o Take commands from the control system and act accordingly</a:t>
            </a:r>
          </a:p>
          <a:p>
            <a:r>
              <a:rPr lang="en-US" dirty="0" smtClean="0"/>
              <a:t>o Have a calibration method that ensures accurate placement of the probes on the PCBA</a:t>
            </a:r>
          </a:p>
          <a:p>
            <a:r>
              <a:rPr lang="en-US" dirty="0" smtClean="0"/>
              <a:t>o Allow probes to be grounded to the test fixture and HDD</a:t>
            </a:r>
          </a:p>
          <a:p>
            <a:r>
              <a:rPr lang="en-US" dirty="0" smtClean="0"/>
              <a:t>o Support positioning of at least one probe</a:t>
            </a:r>
          </a:p>
          <a:p>
            <a:r>
              <a:rPr lang="en-US" dirty="0" smtClean="0"/>
              <a:t> The control system shall:</a:t>
            </a:r>
          </a:p>
          <a:p>
            <a:r>
              <a:rPr lang="en-US" dirty="0" smtClean="0"/>
              <a:t>o Be remotely accessible over the HGST intranet</a:t>
            </a:r>
          </a:p>
          <a:p>
            <a:r>
              <a:rPr lang="en-US" dirty="0" smtClean="0"/>
              <a:t>o Send commands to the probe positioning device (client)</a:t>
            </a:r>
          </a:p>
          <a:p>
            <a:r>
              <a:rPr lang="en-US" dirty="0" smtClean="0"/>
              <a:t>o Receive commands from the remote operator over the intranet (web server)</a:t>
            </a:r>
          </a:p>
          <a:p>
            <a:r>
              <a:rPr lang="en-US" dirty="0" smtClean="0"/>
              <a:t>o Translate commands from remote operator to change the probe position</a:t>
            </a:r>
          </a:p>
          <a:p>
            <a:endParaRPr lang="en-US" dirty="0" smtClean="0"/>
          </a:p>
          <a:p>
            <a:r>
              <a:rPr lang="en-US" dirty="0" smtClean="0"/>
              <a:t>4.2 NON-FUNCTIONAL REQUIREMENTS</a:t>
            </a:r>
          </a:p>
          <a:p>
            <a:r>
              <a:rPr lang="en-US" dirty="0" smtClean="0"/>
              <a:t> The device shall move the probe to any point on the board within 60 seconds</a:t>
            </a:r>
          </a:p>
          <a:p>
            <a:r>
              <a:rPr lang="en-US" dirty="0" smtClean="0"/>
              <a:t> The device shall have LEDs that show the operational status of the device</a:t>
            </a:r>
          </a:p>
          <a:p>
            <a:r>
              <a:rPr lang="en-US" dirty="0" smtClean="0"/>
              <a:t> The device shall have an LCD to display the coordinates of the probe and operational status</a:t>
            </a:r>
          </a:p>
          <a:p>
            <a:r>
              <a:rPr lang="en-US" dirty="0" smtClean="0"/>
              <a:t> The robot will return status information back to the client</a:t>
            </a:r>
          </a:p>
          <a:p>
            <a:r>
              <a:rPr lang="en-US" dirty="0" smtClean="0"/>
              <a:t> It shall take up a volume less than 4 ft3</a:t>
            </a:r>
          </a:p>
          <a:p>
            <a:r>
              <a:rPr lang="en-US" dirty="0" smtClean="0"/>
              <a:t> The device shall be easily maintained and built from standard parts when possible</a:t>
            </a:r>
          </a:p>
          <a:p>
            <a:r>
              <a:rPr lang="en-US" dirty="0" smtClean="0"/>
              <a:t> The device should support a manual operation mode</a:t>
            </a:r>
          </a:p>
          <a:p>
            <a:endParaRPr lang="en-US" dirty="0" smtClean="0"/>
          </a:p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1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Shawn </a:t>
            </a:r>
          </a:p>
          <a:p>
            <a:endParaRPr lang="en-US" dirty="0" smtClean="0"/>
          </a:p>
          <a:p>
            <a:r>
              <a:rPr lang="en-US" dirty="0" smtClean="0"/>
              <a:t>Bed </a:t>
            </a:r>
            <a:r>
              <a:rPr lang="en-US" dirty="0" smtClean="0"/>
              <a:t>of nails</a:t>
            </a:r>
          </a:p>
          <a:p>
            <a:pPr>
              <a:buNone/>
            </a:pPr>
            <a:r>
              <a:rPr lang="en-US" dirty="0" smtClean="0"/>
              <a:t>Flat collection of pogo pins: one for each node on circuit board.</a:t>
            </a:r>
          </a:p>
          <a:p>
            <a:pPr>
              <a:buNone/>
            </a:pPr>
            <a:r>
              <a:rPr lang="en-US" dirty="0" smtClean="0"/>
              <a:t>This is expensive, but you can test multiple points and switch test points quickly.</a:t>
            </a:r>
          </a:p>
          <a:p>
            <a:endParaRPr lang="en-US" dirty="0" smtClean="0"/>
          </a:p>
          <a:p>
            <a:r>
              <a:rPr lang="en-US" dirty="0" smtClean="0"/>
              <a:t>Flying Probe</a:t>
            </a:r>
          </a:p>
          <a:p>
            <a:pPr>
              <a:buNone/>
            </a:pPr>
            <a:r>
              <a:rPr lang="en-US" dirty="0" smtClean="0"/>
              <a:t>One pogo pin moved to desired node on circuit board.</a:t>
            </a:r>
          </a:p>
          <a:p>
            <a:pPr>
              <a:buNone/>
            </a:pPr>
            <a:r>
              <a:rPr lang="en-US" dirty="0" smtClean="0"/>
              <a:t>Less expensive, easier to reconfigure for new circuit boards, but only one test point at a time.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using the flying probe method.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1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Jacob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Uniqueness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Using an open source 3D printer as coordinate movement platform, and inexpensive Raspberry Pi as web server for user interface.  </a:t>
            </a:r>
          </a:p>
          <a:p>
            <a:pPr>
              <a:buNone/>
            </a:pPr>
            <a:r>
              <a:rPr lang="en-US" dirty="0" smtClean="0"/>
              <a:t>Industry uses custom made / low volume coordinate platform and interface hardware, which can be expensive.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2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Trevor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5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Prusa</a:t>
            </a:r>
            <a:r>
              <a:rPr lang="en-US" dirty="0" smtClean="0"/>
              <a:t> </a:t>
            </a:r>
            <a:r>
              <a:rPr lang="en-US" dirty="0" smtClean="0"/>
              <a:t>i2: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0.1 mm positioning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accuracy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70336-5CA0-4DA6-9643-A794277AB6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0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35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May15-03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May15-03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97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9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9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1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61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14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6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6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May15-03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64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May15-03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May15-03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2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1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1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" y="482917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May15-03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E6CC1B-A105-4FE1-9627-98A3A65E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acob\Downloads\logo_transparent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87202"/>
            <a:ext cx="1660070" cy="5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478155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May15-03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514850"/>
            <a:ext cx="9144000" cy="628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acob\Downloads\logo_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73" y="4625578"/>
            <a:ext cx="1660070" cy="5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0" y="4851208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May15-03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841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840831"/>
            <a:ext cx="4826049" cy="1102519"/>
          </a:xfrm>
        </p:spPr>
        <p:txBody>
          <a:bodyPr/>
          <a:lstStyle/>
          <a:p>
            <a:r>
              <a:rPr lang="en-US" dirty="0" smtClean="0"/>
              <a:t>Design Review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14617"/>
            <a:ext cx="5179020" cy="2085733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43007"/>
              </p:ext>
            </p:extLst>
          </p:nvPr>
        </p:nvGraphicFramePr>
        <p:xfrm>
          <a:off x="6629400" y="1172490"/>
          <a:ext cx="1959294" cy="2161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729"/>
                <a:gridCol w="1077565"/>
              </a:tblGrid>
              <a:tr h="17496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Team (May 15-03)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Shawn </a:t>
                      </a:r>
                      <a:r>
                        <a:rPr lang="en-US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LaGrotta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lagrotta@iastate.edu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Matt </a:t>
                      </a:r>
                      <a:r>
                        <a:rPr lang="en-US" sz="8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Eckes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mweckes@iastate.edu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Jacob Mayer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jdmayer@iastate.edu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Trevor Boone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tdboone@iastate.edu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Jacob Schulz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jschulz@iastate.edu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Client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HGST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 gridSpan="2">
                  <a:txBody>
                    <a:bodyPr/>
                    <a:lstStyle/>
                    <a:p>
                      <a:pPr algn="l"/>
                      <a:r>
                        <a:rPr lang="en-US" sz="1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Advisor</a:t>
                      </a:r>
                      <a:endParaRPr lang="en-US" sz="1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0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960"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Mr. Harker</a:t>
                      </a:r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43141" marR="43141" marT="21570" marB="215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76200" y="4476750"/>
            <a:ext cx="9372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Sketch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58" y="133350"/>
            <a:ext cx="6965442" cy="4262247"/>
          </a:xfr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4470" y="133350"/>
            <a:ext cx="923330" cy="4267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Concept Sketch</a:t>
            </a:r>
            <a:endParaRPr lang="en-US" sz="4800" b="1" dirty="0"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Hardware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62600" y="1352550"/>
            <a:ext cx="2383520" cy="24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503697504"/>
              </p:ext>
            </p:extLst>
          </p:nvPr>
        </p:nvGraphicFramePr>
        <p:xfrm>
          <a:off x="990600" y="1155151"/>
          <a:ext cx="4175357" cy="3048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26528" y="37909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RepRap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Prusa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Mendel I2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Hardware – HDD Jig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6676"/>
          <a:stretch/>
        </p:blipFill>
        <p:spPr>
          <a:xfrm>
            <a:off x="4267200" y="1200150"/>
            <a:ext cx="4452730" cy="3200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00151"/>
            <a:ext cx="37338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Material: Aluminum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Supports 2.5” HDD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Secured using latches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09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 Hardware – Probe Holder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724400" cy="3200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Material: ABS Plastic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Supports LeCroy PP007 Probe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Fastens into 3D printer </a:t>
            </a:r>
            <a:r>
              <a:rPr lang="en-US" sz="2400" dirty="0" smtClean="0"/>
              <a:t>carriage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Spring loaded tip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6812" t="18678" b="3007"/>
          <a:stretch/>
        </p:blipFill>
        <p:spPr bwMode="auto">
          <a:xfrm>
            <a:off x="5638800" y="1200150"/>
            <a:ext cx="3090468" cy="3211286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437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Testing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1798004"/>
              </p:ext>
            </p:extLst>
          </p:nvPr>
        </p:nvGraphicFramePr>
        <p:xfrm>
          <a:off x="457200" y="1200150"/>
          <a:ext cx="8229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830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Software is broken up into three main modules: </a:t>
            </a:r>
            <a:r>
              <a:rPr lang="en-US" dirty="0">
                <a:solidFill>
                  <a:srgbClr val="FF0000"/>
                </a:solidFill>
              </a:rPr>
              <a:t>client, server, and robot</a:t>
            </a:r>
            <a:r>
              <a:rPr lang="en-US" dirty="0" smtClean="0"/>
              <a:t>.</a:t>
            </a:r>
            <a:endParaRPr lang="en-US" b="1" dirty="0"/>
          </a:p>
        </p:txBody>
      </p:sp>
      <p:grpSp>
        <p:nvGrpSpPr>
          <p:cNvPr id="5" name="Canvas 5"/>
          <p:cNvGrpSpPr/>
          <p:nvPr/>
        </p:nvGrpSpPr>
        <p:grpSpPr>
          <a:xfrm>
            <a:off x="457200" y="1622818"/>
            <a:ext cx="8229600" cy="2777732"/>
            <a:chOff x="0" y="0"/>
            <a:chExt cx="5257800" cy="263144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5257800" cy="2631440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Rounded Rectangle 6"/>
            <p:cNvSpPr/>
            <p:nvPr/>
          </p:nvSpPr>
          <p:spPr>
            <a:xfrm>
              <a:off x="1914525" y="830829"/>
              <a:ext cx="1359535" cy="51625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User Interface &amp; Web Client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600202" y="830829"/>
              <a:ext cx="1359535" cy="51625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Web Server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600202" y="1940553"/>
              <a:ext cx="1359535" cy="51625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Firmware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914525" y="1940553"/>
              <a:ext cx="1359535" cy="51625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Host Software &amp;  G-Code Interpreter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8600" y="827366"/>
              <a:ext cx="1359535" cy="51625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Gerber &amp; Tool File Parser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8600" y="1936795"/>
              <a:ext cx="1359535" cy="51625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>
                  <a:effectLst/>
                  <a:ea typeface="Times New Roman"/>
                  <a:cs typeface="Times New Roman"/>
                </a:rPr>
                <a:t>G-Code Generator</a:t>
              </a:r>
            </a:p>
          </p:txBody>
        </p:sp>
        <p:cxnSp>
          <p:nvCxnSpPr>
            <p:cNvPr id="13" name="Straight Arrow Connector 12"/>
            <p:cNvCxnSpPr>
              <a:stCxn id="11" idx="3"/>
              <a:endCxn id="7" idx="1"/>
            </p:cNvCxnSpPr>
            <p:nvPr/>
          </p:nvCxnSpPr>
          <p:spPr>
            <a:xfrm>
              <a:off x="1588135" y="1085494"/>
              <a:ext cx="326390" cy="34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3"/>
              <a:endCxn id="8" idx="1"/>
            </p:cNvCxnSpPr>
            <p:nvPr/>
          </p:nvCxnSpPr>
          <p:spPr>
            <a:xfrm>
              <a:off x="3274060" y="1088957"/>
              <a:ext cx="326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/>
            <p:cNvCxnSpPr>
              <a:stCxn id="8" idx="3"/>
              <a:endCxn id="12" idx="1"/>
            </p:cNvCxnSpPr>
            <p:nvPr/>
          </p:nvCxnSpPr>
          <p:spPr>
            <a:xfrm flipH="1">
              <a:off x="228600" y="1088957"/>
              <a:ext cx="4731137" cy="1105966"/>
            </a:xfrm>
            <a:prstGeom prst="bentConnector5">
              <a:avLst>
                <a:gd name="adj1" fmla="val -4832"/>
                <a:gd name="adj2" fmla="val 50000"/>
                <a:gd name="adj3" fmla="val 1048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10" idx="1"/>
            </p:cNvCxnSpPr>
            <p:nvPr/>
          </p:nvCxnSpPr>
          <p:spPr>
            <a:xfrm>
              <a:off x="1588135" y="2194923"/>
              <a:ext cx="326390" cy="37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endCxn id="9" idx="1"/>
            </p:cNvCxnSpPr>
            <p:nvPr/>
          </p:nvCxnSpPr>
          <p:spPr>
            <a:xfrm>
              <a:off x="3274060" y="2198681"/>
              <a:ext cx="3261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760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Parsing</a:t>
            </a:r>
            <a:endParaRPr lang="en-US" dirty="0"/>
          </a:p>
        </p:txBody>
      </p:sp>
      <p:graphicFrame>
        <p:nvGraphicFramePr>
          <p:cNvPr id="248" name="Diagram 247"/>
          <p:cNvGraphicFramePr/>
          <p:nvPr>
            <p:extLst>
              <p:ext uri="{D42A27DB-BD31-4B8C-83A1-F6EECF244321}">
                <p14:modId xmlns:p14="http://schemas.microsoft.com/office/powerpoint/2010/main" val="3055117424"/>
              </p:ext>
            </p:extLst>
          </p:nvPr>
        </p:nvGraphicFramePr>
        <p:xfrm>
          <a:off x="304800" y="895350"/>
          <a:ext cx="2230291" cy="3459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5156679"/>
              </p:ext>
            </p:extLst>
          </p:nvPr>
        </p:nvGraphicFramePr>
        <p:xfrm>
          <a:off x="3200400" y="1428750"/>
          <a:ext cx="6096000" cy="2420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668279" y="1513856"/>
            <a:ext cx="1160081" cy="744041"/>
            <a:chOff x="1087246" y="183911"/>
            <a:chExt cx="1160081" cy="744041"/>
          </a:xfrm>
        </p:grpSpPr>
        <p:sp>
          <p:nvSpPr>
            <p:cNvPr id="272" name="Oval 271"/>
            <p:cNvSpPr/>
            <p:nvPr/>
          </p:nvSpPr>
          <p:spPr>
            <a:xfrm>
              <a:off x="2100365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77" name="Group 276"/>
            <p:cNvGrpSpPr/>
            <p:nvPr/>
          </p:nvGrpSpPr>
          <p:grpSpPr>
            <a:xfrm>
              <a:off x="1295400" y="183911"/>
              <a:ext cx="744028" cy="744041"/>
              <a:chOff x="935284" y="41769"/>
              <a:chExt cx="744028" cy="744041"/>
            </a:xfrm>
          </p:grpSpPr>
          <p:sp>
            <p:nvSpPr>
              <p:cNvPr id="287" name="Oval 286"/>
              <p:cNvSpPr/>
              <p:nvPr/>
            </p:nvSpPr>
            <p:spPr>
              <a:xfrm>
                <a:off x="935284" y="41769"/>
                <a:ext cx="744028" cy="744041"/>
              </a:xfrm>
              <a:prstGeom prst="ellipse">
                <a:avLst/>
              </a:prstGeom>
              <a:solidFill>
                <a:srgbClr val="0DA1E1"/>
              </a:solidFill>
              <a:ln>
                <a:solidFill>
                  <a:srgbClr val="0DA1E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8" name="Oval 14"/>
              <p:cNvSpPr/>
              <p:nvPr/>
            </p:nvSpPr>
            <p:spPr>
              <a:xfrm>
                <a:off x="987131" y="150730"/>
                <a:ext cx="640080" cy="5261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Parse</a:t>
                </a:r>
                <a:endParaRPr lang="en-US" sz="17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78" name="Oval 277"/>
            <p:cNvSpPr/>
            <p:nvPr/>
          </p:nvSpPr>
          <p:spPr>
            <a:xfrm>
              <a:off x="1087246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89" name="Group 288"/>
          <p:cNvGrpSpPr/>
          <p:nvPr/>
        </p:nvGrpSpPr>
        <p:grpSpPr>
          <a:xfrm>
            <a:off x="2668152" y="2458339"/>
            <a:ext cx="1160081" cy="744041"/>
            <a:chOff x="1087246" y="183911"/>
            <a:chExt cx="1160081" cy="744041"/>
          </a:xfrm>
        </p:grpSpPr>
        <p:sp>
          <p:nvSpPr>
            <p:cNvPr id="290" name="Oval 289"/>
            <p:cNvSpPr/>
            <p:nvPr/>
          </p:nvSpPr>
          <p:spPr>
            <a:xfrm>
              <a:off x="2100365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91" name="Group 290"/>
            <p:cNvGrpSpPr/>
            <p:nvPr/>
          </p:nvGrpSpPr>
          <p:grpSpPr>
            <a:xfrm>
              <a:off x="1295400" y="183911"/>
              <a:ext cx="744028" cy="744041"/>
              <a:chOff x="935284" y="41769"/>
              <a:chExt cx="744028" cy="744041"/>
            </a:xfrm>
          </p:grpSpPr>
          <p:sp>
            <p:nvSpPr>
              <p:cNvPr id="293" name="Oval 292"/>
              <p:cNvSpPr/>
              <p:nvPr/>
            </p:nvSpPr>
            <p:spPr>
              <a:xfrm>
                <a:off x="935284" y="41769"/>
                <a:ext cx="744028" cy="744041"/>
              </a:xfrm>
              <a:prstGeom prst="ellipse">
                <a:avLst/>
              </a:prstGeom>
              <a:solidFill>
                <a:srgbClr val="0DA1E1"/>
              </a:solidFill>
              <a:ln>
                <a:solidFill>
                  <a:srgbClr val="0DA1E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4" name="Oval 14"/>
              <p:cNvSpPr/>
              <p:nvPr/>
            </p:nvSpPr>
            <p:spPr>
              <a:xfrm>
                <a:off x="950682" y="155901"/>
                <a:ext cx="713232" cy="5261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Parse</a:t>
                </a:r>
              </a:p>
            </p:txBody>
          </p:sp>
        </p:grpSp>
        <p:sp>
          <p:nvSpPr>
            <p:cNvPr id="292" name="Oval 291"/>
            <p:cNvSpPr/>
            <p:nvPr/>
          </p:nvSpPr>
          <p:spPr>
            <a:xfrm>
              <a:off x="1087246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95" name="Group 294"/>
          <p:cNvGrpSpPr/>
          <p:nvPr/>
        </p:nvGrpSpPr>
        <p:grpSpPr>
          <a:xfrm>
            <a:off x="2668152" y="3402822"/>
            <a:ext cx="1160081" cy="744041"/>
            <a:chOff x="1087246" y="183911"/>
            <a:chExt cx="1160081" cy="744041"/>
          </a:xfrm>
        </p:grpSpPr>
        <p:sp>
          <p:nvSpPr>
            <p:cNvPr id="296" name="Oval 295"/>
            <p:cNvSpPr/>
            <p:nvPr/>
          </p:nvSpPr>
          <p:spPr>
            <a:xfrm>
              <a:off x="2100365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297" name="Group 296"/>
            <p:cNvGrpSpPr/>
            <p:nvPr/>
          </p:nvGrpSpPr>
          <p:grpSpPr>
            <a:xfrm>
              <a:off x="1295400" y="183911"/>
              <a:ext cx="744028" cy="744041"/>
              <a:chOff x="935284" y="41769"/>
              <a:chExt cx="744028" cy="744041"/>
            </a:xfrm>
          </p:grpSpPr>
          <p:sp>
            <p:nvSpPr>
              <p:cNvPr id="299" name="Oval 298"/>
              <p:cNvSpPr/>
              <p:nvPr/>
            </p:nvSpPr>
            <p:spPr>
              <a:xfrm>
                <a:off x="935284" y="41769"/>
                <a:ext cx="744028" cy="744041"/>
              </a:xfrm>
              <a:prstGeom prst="ellipse">
                <a:avLst/>
              </a:prstGeom>
              <a:solidFill>
                <a:srgbClr val="0DA1E1"/>
              </a:solidFill>
              <a:ln>
                <a:solidFill>
                  <a:srgbClr val="0DA1E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0" name="Oval 14"/>
              <p:cNvSpPr/>
              <p:nvPr/>
            </p:nvSpPr>
            <p:spPr>
              <a:xfrm>
                <a:off x="987258" y="150730"/>
                <a:ext cx="640080" cy="52611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Parse</a:t>
                </a:r>
                <a:endParaRPr lang="en-US" sz="170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8" name="Oval 297"/>
            <p:cNvSpPr/>
            <p:nvPr/>
          </p:nvSpPr>
          <p:spPr>
            <a:xfrm>
              <a:off x="1087246" y="482421"/>
              <a:ext cx="146962" cy="147022"/>
            </a:xfrm>
            <a:prstGeom prst="ellipse">
              <a:avLst/>
            </a:prstGeom>
            <a:solidFill>
              <a:srgbClr val="0DA1E1"/>
            </a:solidFill>
            <a:ln>
              <a:solidFill>
                <a:srgbClr val="0DA1E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6" name="TextBox 5"/>
          <p:cNvSpPr txBox="1"/>
          <p:nvPr/>
        </p:nvSpPr>
        <p:spPr>
          <a:xfrm>
            <a:off x="7162800" y="2382635"/>
            <a:ext cx="133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Points</a:t>
            </a:r>
          </a:p>
        </p:txBody>
      </p:sp>
    </p:spTree>
    <p:extLst>
      <p:ext uri="{BB962C8B-B14F-4D97-AF65-F5344CB8AC3E}">
        <p14:creationId xmlns:p14="http://schemas.microsoft.com/office/powerpoint/2010/main" val="24904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3326" r="1473"/>
          <a:stretch/>
        </p:blipFill>
        <p:spPr bwMode="auto">
          <a:xfrm>
            <a:off x="2667000" y="1205305"/>
            <a:ext cx="6015591" cy="3195245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20015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Manually move probe over left most bottom via to set the origin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53092423"/>
              </p:ext>
            </p:extLst>
          </p:nvPr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6249614"/>
              </p:ext>
            </p:extLst>
          </p:nvPr>
        </p:nvGraphicFramePr>
        <p:xfrm>
          <a:off x="133804" y="1047750"/>
          <a:ext cx="8857796" cy="340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52400" y="1581150"/>
            <a:ext cx="8839200" cy="0"/>
          </a:xfrm>
          <a:prstGeom prst="straightConnector1">
            <a:avLst/>
          </a:prstGeom>
          <a:ln w="76200">
            <a:solidFill>
              <a:srgbClr val="0DA1E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Server-Client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495800" cy="3200399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client software allows for </a:t>
            </a:r>
            <a:r>
              <a:rPr lang="en-US" sz="2400" dirty="0">
                <a:solidFill>
                  <a:srgbClr val="FF0000"/>
                </a:solidFill>
              </a:rPr>
              <a:t>control</a:t>
            </a:r>
            <a:r>
              <a:rPr lang="en-US" sz="2400" dirty="0"/>
              <a:t> by the user and </a:t>
            </a:r>
            <a:r>
              <a:rPr lang="en-US" sz="2400" dirty="0">
                <a:solidFill>
                  <a:srgbClr val="FF0000"/>
                </a:solidFill>
              </a:rPr>
              <a:t>communication</a:t>
            </a:r>
            <a:r>
              <a:rPr lang="en-US" sz="2400" dirty="0"/>
              <a:t> with the server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server is a point of </a:t>
            </a:r>
            <a:r>
              <a:rPr lang="en-US" sz="2400" dirty="0">
                <a:solidFill>
                  <a:srgbClr val="FF0000"/>
                </a:solidFill>
              </a:rPr>
              <a:t>communication </a:t>
            </a:r>
            <a:r>
              <a:rPr lang="en-US" sz="2400" dirty="0"/>
              <a:t>for the client for </a:t>
            </a:r>
            <a:r>
              <a:rPr lang="en-US" sz="2400" dirty="0">
                <a:solidFill>
                  <a:srgbClr val="FF0000"/>
                </a:solidFill>
              </a:rPr>
              <a:t>management and delegation of actions</a:t>
            </a:r>
            <a:r>
              <a:rPr lang="en-US" sz="2400" dirty="0"/>
              <a:t> to the robot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400" y="1200150"/>
            <a:ext cx="3566846" cy="3211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Control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114800" cy="3200399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 source (server) </a:t>
            </a:r>
            <a:r>
              <a:rPr lang="en-US" sz="2400" dirty="0" smtClean="0">
                <a:solidFill>
                  <a:srgbClr val="FF0000"/>
                </a:solidFill>
              </a:rPr>
              <a:t>inputs G-Code</a:t>
            </a:r>
            <a:r>
              <a:rPr lang="en-US" sz="2400" dirty="0" smtClean="0"/>
              <a:t>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…Then the host software &amp; firmware </a:t>
            </a:r>
            <a:r>
              <a:rPr lang="en-US" sz="2400" dirty="0" smtClean="0">
                <a:solidFill>
                  <a:srgbClr val="FF0000"/>
                </a:solidFill>
              </a:rPr>
              <a:t>outputs electrical control signals</a:t>
            </a:r>
            <a:r>
              <a:rPr lang="en-US" sz="2400" dirty="0" smtClean="0"/>
              <a:t> which manipulates the robot.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1603638"/>
              </p:ext>
            </p:extLst>
          </p:nvPr>
        </p:nvGraphicFramePr>
        <p:xfrm>
          <a:off x="4572000" y="1200150"/>
          <a:ext cx="47625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3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Testing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2931563"/>
              </p:ext>
            </p:extLst>
          </p:nvPr>
        </p:nvGraphicFramePr>
        <p:xfrm>
          <a:off x="457200" y="1352550"/>
          <a:ext cx="82296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40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595876"/>
              </p:ext>
            </p:extLst>
          </p:nvPr>
        </p:nvGraphicFramePr>
        <p:xfrm>
          <a:off x="457200" y="1200151"/>
          <a:ext cx="8229600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69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73031"/>
              </p:ext>
            </p:extLst>
          </p:nvPr>
        </p:nvGraphicFramePr>
        <p:xfrm>
          <a:off x="533400" y="1047750"/>
          <a:ext cx="8229600" cy="3291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6324600"/>
              </a:tblGrid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Cost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A1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Description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A1E1"/>
                    </a:solidFill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$619.37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RepRap</a:t>
                      </a:r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Prusa</a:t>
                      </a:r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i2 3D Printer Kit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$40.00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Raspberry Pi B+ w/ 8GB NOOBS </a:t>
                      </a:r>
                      <a:r>
                        <a:rPr lang="en-US" sz="1800" u="none" strike="noStrik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microSD</a:t>
                      </a:r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$5.99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 to DC 5V 2A international to </a:t>
                      </a:r>
                      <a:r>
                        <a:rPr lang="en-US" sz="1800" u="none" strike="noStrik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microUSB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$32.00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SainSmart</a:t>
                      </a:r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LCD Control Panel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u="none" strike="noStrik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$5.05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Locked Spring Loaded Metal Security Barrel Bolt Latch 5.5cm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~$10.00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Probe Holder (3D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Printed) at $5/</a:t>
                      </a:r>
                      <a:r>
                        <a:rPr lang="en-U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  <a:r>
                        <a:rPr lang="en-US" baseline="30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~$100.00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HDD Jig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1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~$863 / $1500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 / Budget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5720" marR="4572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1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Fall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7750"/>
            <a:ext cx="8229600" cy="3152136"/>
          </a:xfrm>
        </p:spPr>
      </p:pic>
    </p:spTree>
    <p:extLst>
      <p:ext uri="{BB962C8B-B14F-4D97-AF65-F5344CB8AC3E}">
        <p14:creationId xmlns:p14="http://schemas.microsoft.com/office/powerpoint/2010/main" val="58698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– Spring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3" y="1050514"/>
            <a:ext cx="8547333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1135989"/>
              </p:ext>
            </p:extLst>
          </p:nvPr>
        </p:nvGraphicFramePr>
        <p:xfrm>
          <a:off x="152400" y="1200150"/>
          <a:ext cx="8839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85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3361"/>
          <a:stretch/>
        </p:blipFill>
        <p:spPr>
          <a:xfrm>
            <a:off x="1371600" y="133349"/>
            <a:ext cx="7512516" cy="4262247"/>
          </a:xfr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4470" y="133350"/>
            <a:ext cx="923330" cy="42672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4800" b="1" dirty="0" smtClean="0">
                <a:latin typeface="Garamond" panose="02020404030301010803" pitchFamily="18" charset="0"/>
                <a:ea typeface="Tahoma" panose="020B0604030504040204" pitchFamily="34" charset="0"/>
                <a:cs typeface="Tahoma" panose="020B0604030504040204" pitchFamily="34" charset="0"/>
              </a:rPr>
              <a:t>Block Diagram</a:t>
            </a:r>
            <a:endParaRPr lang="en-US" sz="4800" b="1" dirty="0">
              <a:latin typeface="Garamond" panose="020204040303010108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026" name="Picture 2" descr="C:\Users\Jacob\Downloads\IMG_1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8" r="14668" b="14091"/>
          <a:stretch/>
        </p:blipFill>
        <p:spPr bwMode="auto">
          <a:xfrm rot="5400000">
            <a:off x="5436759" y="1249791"/>
            <a:ext cx="3276600" cy="302491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20842547"/>
              </p:ext>
            </p:extLst>
          </p:nvPr>
        </p:nvGraphicFramePr>
        <p:xfrm>
          <a:off x="-228600" y="1200150"/>
          <a:ext cx="5715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17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2582522"/>
              </p:ext>
            </p:extLst>
          </p:nvPr>
        </p:nvGraphicFramePr>
        <p:xfrm>
          <a:off x="457200" y="1123950"/>
          <a:ext cx="8153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24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129" y="133350"/>
            <a:ext cx="8229600" cy="857250"/>
          </a:xfrm>
        </p:spPr>
        <p:txBody>
          <a:bodyPr/>
          <a:lstStyle/>
          <a:p>
            <a:r>
              <a:rPr lang="en-US" dirty="0" smtClean="0"/>
              <a:t>Non-Functional Requirements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72334621"/>
              </p:ext>
            </p:extLst>
          </p:nvPr>
        </p:nvGraphicFramePr>
        <p:xfrm>
          <a:off x="457200" y="1123950"/>
          <a:ext cx="80772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3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Survey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52861"/>
              </p:ext>
            </p:extLst>
          </p:nvPr>
        </p:nvGraphicFramePr>
        <p:xfrm>
          <a:off x="457200" y="1200150"/>
          <a:ext cx="8229600" cy="3017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31129"/>
                <a:gridCol w="4098471"/>
              </a:tblGrid>
              <a:tr h="44931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Bed of Nails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97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Flying Probe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97D1"/>
                    </a:solidFill>
                  </a:tcPr>
                </a:tc>
              </a:tr>
              <a:tr h="25224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Pros</a:t>
                      </a:r>
                      <a:endParaRPr lang="en-US" sz="1400" dirty="0"/>
                    </a:p>
                    <a:p>
                      <a:r>
                        <a:rPr lang="en-US" sz="1400" dirty="0" smtClean="0"/>
                        <a:t>Cons</a:t>
                      </a:r>
                      <a:endParaRPr lang="en-US" sz="14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 descr="http://b6kasia.com/uploadfiles/2011-11-11/201111111531152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3551"/>
            <a:ext cx="41148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.ytimg.com/vi/jnRZAOAhvE4/maxresdefault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r="5564"/>
          <a:stretch/>
        </p:blipFill>
        <p:spPr bwMode="auto">
          <a:xfrm>
            <a:off x="4608877" y="1725387"/>
            <a:ext cx="4078839" cy="2564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3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6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Explanation</a:t>
            </a:r>
            <a:endParaRPr lang="en-US" dirty="0"/>
          </a:p>
        </p:txBody>
      </p:sp>
      <p:graphicFrame>
        <p:nvGraphicFramePr>
          <p:cNvPr id="1031" name="Content Placeholder 10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62200"/>
              </p:ext>
            </p:extLst>
          </p:nvPr>
        </p:nvGraphicFramePr>
        <p:xfrm>
          <a:off x="457200" y="1200151"/>
          <a:ext cx="8229600" cy="32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1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1321</Words>
  <Application>Microsoft Office PowerPoint</Application>
  <PresentationFormat>On-screen Show (16:9)</PresentationFormat>
  <Paragraphs>331</Paragraphs>
  <Slides>30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Garamond</vt:lpstr>
      <vt:lpstr>Tahoma</vt:lpstr>
      <vt:lpstr>Times New Roman</vt:lpstr>
      <vt:lpstr>Office Theme</vt:lpstr>
      <vt:lpstr>1_Office Theme</vt:lpstr>
      <vt:lpstr>Design Review</vt:lpstr>
      <vt:lpstr>Agenda</vt:lpstr>
      <vt:lpstr>Problem statement</vt:lpstr>
      <vt:lpstr>Background</vt:lpstr>
      <vt:lpstr>Functional Requirements</vt:lpstr>
      <vt:lpstr>Non-Functional Requirements</vt:lpstr>
      <vt:lpstr>Market Survey</vt:lpstr>
      <vt:lpstr>System overview</vt:lpstr>
      <vt:lpstr>Concept Explanation</vt:lpstr>
      <vt:lpstr>Concept Sketch</vt:lpstr>
      <vt:lpstr>Hardware Design</vt:lpstr>
      <vt:lpstr>Existing Hardware</vt:lpstr>
      <vt:lpstr>Custom Hardware – HDD Jig</vt:lpstr>
      <vt:lpstr>Custom Hardware – Probe Holder</vt:lpstr>
      <vt:lpstr>Hardware Testing</vt:lpstr>
      <vt:lpstr>Software Design</vt:lpstr>
      <vt:lpstr>Overview</vt:lpstr>
      <vt:lpstr>File Parsing</vt:lpstr>
      <vt:lpstr>Calibration</vt:lpstr>
      <vt:lpstr>Server-Client</vt:lpstr>
      <vt:lpstr>Robot Control</vt:lpstr>
      <vt:lpstr>Software Testing</vt:lpstr>
      <vt:lpstr>Project Management</vt:lpstr>
      <vt:lpstr>Risks</vt:lpstr>
      <vt:lpstr>Costs</vt:lpstr>
      <vt:lpstr>Schedule – Fall</vt:lpstr>
      <vt:lpstr>Schedule – Spring</vt:lpstr>
      <vt:lpstr>Summary</vt:lpstr>
      <vt:lpstr>Questions?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</dc:creator>
  <cp:lastModifiedBy>Lagrotta, Shawn R</cp:lastModifiedBy>
  <cp:revision>69</cp:revision>
  <dcterms:created xsi:type="dcterms:W3CDTF">2014-11-19T05:47:18Z</dcterms:created>
  <dcterms:modified xsi:type="dcterms:W3CDTF">2014-12-09T21:19:25Z</dcterms:modified>
</cp:coreProperties>
</file>